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0"/>
  </p:notesMasterIdLst>
  <p:sldIdLst>
    <p:sldId id="256" r:id="rId5"/>
    <p:sldId id="754" r:id="rId6"/>
    <p:sldId id="559" r:id="rId7"/>
    <p:sldId id="272" r:id="rId8"/>
    <p:sldId id="556" r:id="rId9"/>
    <p:sldId id="318" r:id="rId10"/>
    <p:sldId id="737" r:id="rId11"/>
    <p:sldId id="557" r:id="rId12"/>
    <p:sldId id="689" r:id="rId13"/>
    <p:sldId id="729" r:id="rId14"/>
    <p:sldId id="751" r:id="rId15"/>
    <p:sldId id="756" r:id="rId16"/>
    <p:sldId id="271" r:id="rId17"/>
    <p:sldId id="691" r:id="rId18"/>
    <p:sldId id="337" r:id="rId19"/>
  </p:sldIdLst>
  <p:sldSz cx="24384000" cy="13716000"/>
  <p:notesSz cx="6858000" cy="9144000"/>
  <p:embeddedFontLst>
    <p:embeddedFont>
      <p:font typeface="Trebuchet MS" panose="020B0603020202020204" pitchFamily="34" charset="0"/>
      <p:regular r:id="rId21"/>
      <p:bold r:id="rId22"/>
      <p:italic r:id="rId23"/>
      <p:boldItalic r:id="rId24"/>
    </p:embeddedFont>
  </p:embeddedFontLst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1pPr>
    <a:lvl2pPr marL="0" marR="0" indent="4572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2pPr>
    <a:lvl3pPr marL="0" marR="0" indent="9144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3pPr>
    <a:lvl4pPr marL="0" marR="0" indent="13716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4pPr>
    <a:lvl5pPr marL="0" marR="0" indent="18288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5pPr>
    <a:lvl6pPr marL="0" marR="0" indent="22860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6pPr>
    <a:lvl7pPr marL="0" marR="0" indent="27432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7pPr>
    <a:lvl8pPr marL="0" marR="0" indent="32004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8pPr>
    <a:lvl9pPr marL="0" marR="0" indent="3657600" algn="l" defTabSz="2438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Trebuchet M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1154"/>
    <a:srgbClr val="150E5C"/>
    <a:srgbClr val="0F0F55"/>
    <a:srgbClr val="1E2949"/>
    <a:srgbClr val="721049"/>
    <a:srgbClr val="26B5E3"/>
    <a:srgbClr val="6D1044"/>
    <a:srgbClr val="19218E"/>
    <a:srgbClr val="EA5C08"/>
    <a:srgbClr val="F8B1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noFill/>
              <a:miter lim="400000"/>
            </a:ln>
          </a:left>
          <a:right>
            <a:ln w="25400" cap="flat">
              <a:noFill/>
              <a:miter lim="400000"/>
            </a:ln>
          </a:right>
          <a:top>
            <a:ln w="25400" cap="flat">
              <a:noFill/>
              <a:miter lim="400000"/>
            </a:ln>
          </a:top>
          <a:bottom>
            <a:ln w="25400" cap="flat">
              <a:noFill/>
              <a:miter lim="400000"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BE4B48"/>
              </a:solidFill>
              <a:prstDash val="solid"/>
              <a:round/>
            </a:ln>
          </a:left>
          <a:right>
            <a:ln w="25400" cap="flat">
              <a:solidFill>
                <a:srgbClr val="BE4B48"/>
              </a:solidFill>
              <a:prstDash val="solid"/>
              <a:round/>
            </a:ln>
          </a:right>
          <a:top>
            <a:ln w="25400" cap="flat">
              <a:noFill/>
              <a:miter lim="400000"/>
            </a:ln>
          </a:top>
          <a:bottom>
            <a:ln w="25400" cap="flat">
              <a:noFill/>
              <a:miter lim="400000"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25400" cap="flat">
              <a:noFill/>
              <a:miter lim="400000"/>
            </a:ln>
          </a:left>
          <a:right>
            <a:ln w="25400" cap="flat">
              <a:noFill/>
              <a:miter lim="400000"/>
            </a:ln>
          </a:right>
          <a:top>
            <a:ln w="127000" cap="flat">
              <a:solidFill>
                <a:schemeClr val="accent2"/>
              </a:solidFill>
              <a:prstDash val="solid"/>
              <a:round/>
            </a:ln>
          </a:top>
          <a:bottom>
            <a:ln w="25400" cap="flat">
              <a:solidFill>
                <a:srgbClr val="BE4B48"/>
              </a:solidFill>
              <a:prstDash val="solid"/>
              <a:round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noFill/>
              <a:miter lim="400000"/>
            </a:ln>
          </a:left>
          <a:right>
            <a:ln w="25400" cap="flat">
              <a:noFill/>
              <a:miter lim="400000"/>
            </a:ln>
          </a:right>
          <a:top>
            <a:ln w="25400" cap="flat">
              <a:solidFill>
                <a:srgbClr val="BE4B48"/>
              </a:solidFill>
              <a:prstDash val="solid"/>
              <a:round/>
            </a:ln>
          </a:top>
          <a:bottom>
            <a:ln w="25400" cap="flat">
              <a:solidFill>
                <a:srgbClr val="BE4B48"/>
              </a:solidFill>
              <a:prstDash val="solid"/>
              <a:round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1016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1016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1016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1016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1016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1016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noFill/>
              <a:miter lim="400000"/>
            </a:ln>
          </a:left>
          <a:right>
            <a:ln w="25400" cap="flat">
              <a:noFill/>
              <a:miter lim="400000"/>
            </a:ln>
          </a:right>
          <a:top>
            <a:ln w="25400" cap="flat">
              <a:noFill/>
              <a:miter lim="400000"/>
            </a:ln>
          </a:top>
          <a:bottom>
            <a:ln w="25400" cap="flat">
              <a:noFill/>
              <a:miter lim="400000"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noFill/>
              <a:miter lim="400000"/>
            </a:ln>
          </a:left>
          <a:right>
            <a:ln w="25400" cap="flat">
              <a:noFill/>
              <a:miter lim="400000"/>
            </a:ln>
          </a:right>
          <a:top>
            <a:ln w="25400" cap="flat">
              <a:noFill/>
              <a:miter lim="400000"/>
            </a:ln>
          </a:top>
          <a:bottom>
            <a:ln w="25400" cap="flat">
              <a:noFill/>
              <a:miter lim="400000"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25400" cap="flat">
              <a:noFill/>
              <a:miter lim="400000"/>
            </a:ln>
          </a:left>
          <a:right>
            <a:ln w="25400" cap="flat">
              <a:noFill/>
              <a:miter lim="400000"/>
            </a:ln>
          </a:right>
          <a:top>
            <a:ln w="127000" cap="flat">
              <a:solidFill>
                <a:srgbClr val="000000"/>
              </a:solidFill>
              <a:prstDash val="solid"/>
              <a:round/>
            </a:ln>
          </a:top>
          <a:bottom>
            <a:ln w="63500" cap="flat">
              <a:solidFill>
                <a:srgbClr val="000000"/>
              </a:solidFill>
              <a:prstDash val="solid"/>
              <a:round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noFill/>
              <a:miter lim="400000"/>
            </a:ln>
          </a:left>
          <a:right>
            <a:ln w="25400" cap="flat">
              <a:noFill/>
              <a:miter lim="400000"/>
            </a:ln>
          </a:right>
          <a:top>
            <a:ln w="63500" cap="flat">
              <a:solidFill>
                <a:srgbClr val="000000"/>
              </a:solidFill>
              <a:prstDash val="solid"/>
              <a:round/>
            </a:ln>
          </a:top>
          <a:bottom>
            <a:ln w="63500" cap="flat">
              <a:solidFill>
                <a:srgbClr val="000000"/>
              </a:solidFill>
              <a:prstDash val="solid"/>
              <a:round/>
            </a:ln>
          </a:bottom>
          <a:insideH>
            <a:ln w="25400" cap="flat">
              <a:noFill/>
              <a:miter lim="400000"/>
            </a:ln>
          </a:insideH>
          <a:insideV>
            <a:ln w="254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1016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FFFFFF"/>
              </a:solidFill>
              <a:prstDash val="solid"/>
              <a:round/>
            </a:ln>
          </a:left>
          <a:right>
            <a:ln w="25400" cap="flat">
              <a:solidFill>
                <a:srgbClr val="FFFFFF"/>
              </a:solidFill>
              <a:prstDash val="solid"/>
              <a:round/>
            </a:ln>
          </a:right>
          <a:top>
            <a:ln w="25400" cap="flat">
              <a:solidFill>
                <a:srgbClr val="FFFFFF"/>
              </a:solidFill>
              <a:prstDash val="solid"/>
              <a:round/>
            </a:ln>
          </a:top>
          <a:bottom>
            <a:ln w="101600" cap="flat">
              <a:solidFill>
                <a:srgbClr val="FFFFFF"/>
              </a:solidFill>
              <a:prstDash val="solid"/>
              <a:round/>
            </a:ln>
          </a:bottom>
          <a:insideH>
            <a:ln w="25400" cap="flat">
              <a:solidFill>
                <a:srgbClr val="FFFFFF"/>
              </a:solidFill>
              <a:prstDash val="solid"/>
              <a:round/>
            </a:ln>
          </a:insideH>
          <a:insideV>
            <a:ln w="254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5940675A-B579-460E-94D1-54222C63F5DA}" styleName="Stil Yok, Tablo Kılavuzu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Tema Uygulanmış Stil 1 - Vurgu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770" autoAdjust="0"/>
    <p:restoredTop sz="96296"/>
  </p:normalViewPr>
  <p:slideViewPr>
    <p:cSldViewPr snapToGrid="0" snapToObjects="1">
      <p:cViewPr varScale="1">
        <p:scale>
          <a:sx n="49" d="100"/>
          <a:sy n="49" d="100"/>
        </p:scale>
        <p:origin x="180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81" d="100"/>
        <a:sy n="81" d="100"/>
      </p:scale>
      <p:origin x="0" y="-102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font" Target="fonts/font1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4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3.fntdata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2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5" name="Shape 105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2438400" latinLnBrk="0">
      <a:defRPr sz="3200">
        <a:latin typeface="+mn-lt"/>
        <a:ea typeface="+mn-ea"/>
        <a:cs typeface="+mn-cs"/>
        <a:sym typeface="Trebuchet MS"/>
      </a:defRPr>
    </a:lvl1pPr>
    <a:lvl2pPr indent="228600" defTabSz="2438400" latinLnBrk="0">
      <a:defRPr sz="3200">
        <a:latin typeface="+mn-lt"/>
        <a:ea typeface="+mn-ea"/>
        <a:cs typeface="+mn-cs"/>
        <a:sym typeface="Trebuchet MS"/>
      </a:defRPr>
    </a:lvl2pPr>
    <a:lvl3pPr indent="457200" defTabSz="2438400" latinLnBrk="0">
      <a:defRPr sz="3200">
        <a:latin typeface="+mn-lt"/>
        <a:ea typeface="+mn-ea"/>
        <a:cs typeface="+mn-cs"/>
        <a:sym typeface="Trebuchet MS"/>
      </a:defRPr>
    </a:lvl3pPr>
    <a:lvl4pPr indent="685800" defTabSz="2438400" latinLnBrk="0">
      <a:defRPr sz="3200">
        <a:latin typeface="+mn-lt"/>
        <a:ea typeface="+mn-ea"/>
        <a:cs typeface="+mn-cs"/>
        <a:sym typeface="Trebuchet MS"/>
      </a:defRPr>
    </a:lvl4pPr>
    <a:lvl5pPr indent="914400" defTabSz="2438400" latinLnBrk="0">
      <a:defRPr sz="3200">
        <a:latin typeface="+mn-lt"/>
        <a:ea typeface="+mn-ea"/>
        <a:cs typeface="+mn-cs"/>
        <a:sym typeface="Trebuchet MS"/>
      </a:defRPr>
    </a:lvl5pPr>
    <a:lvl6pPr indent="1143000" defTabSz="2438400" latinLnBrk="0">
      <a:defRPr sz="3200">
        <a:latin typeface="+mn-lt"/>
        <a:ea typeface="+mn-ea"/>
        <a:cs typeface="+mn-cs"/>
        <a:sym typeface="Trebuchet MS"/>
      </a:defRPr>
    </a:lvl6pPr>
    <a:lvl7pPr indent="1371600" defTabSz="2438400" latinLnBrk="0">
      <a:defRPr sz="3200">
        <a:latin typeface="+mn-lt"/>
        <a:ea typeface="+mn-ea"/>
        <a:cs typeface="+mn-cs"/>
        <a:sym typeface="Trebuchet MS"/>
      </a:defRPr>
    </a:lvl7pPr>
    <a:lvl8pPr indent="1600200" defTabSz="2438400" latinLnBrk="0">
      <a:defRPr sz="3200">
        <a:latin typeface="+mn-lt"/>
        <a:ea typeface="+mn-ea"/>
        <a:cs typeface="+mn-cs"/>
        <a:sym typeface="Trebuchet MS"/>
      </a:defRPr>
    </a:lvl8pPr>
    <a:lvl9pPr indent="1828800" defTabSz="2438400" latinLnBrk="0">
      <a:defRPr sz="3200">
        <a:latin typeface="+mn-lt"/>
        <a:ea typeface="+mn-ea"/>
        <a:cs typeface="+mn-cs"/>
        <a:sym typeface="Trebuchet M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545830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8143626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85563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tif"/><Relationship Id="rId7" Type="http://schemas.openxmlformats.org/officeDocument/2006/relationships/image" Target="../media/image8.png"/><Relationship Id="rId2" Type="http://schemas.openxmlformats.org/officeDocument/2006/relationships/image" Target="../media/image1.ti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tif"/><Relationship Id="rId7" Type="http://schemas.openxmlformats.org/officeDocument/2006/relationships/image" Target="../media/image8.png"/><Relationship Id="rId2" Type="http://schemas.openxmlformats.org/officeDocument/2006/relationships/image" Target="../media/image10.ti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.tif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tif"/><Relationship Id="rId7" Type="http://schemas.openxmlformats.org/officeDocument/2006/relationships/image" Target="../media/image8.png"/><Relationship Id="rId2" Type="http://schemas.openxmlformats.org/officeDocument/2006/relationships/image" Target="../media/image10.ti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.ti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openxmlformats.org/officeDocument/2006/relationships/image" Target="../media/image18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2.wdp"/><Relationship Id="rId7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20.tif"/><Relationship Id="rId4" Type="http://schemas.openxmlformats.org/officeDocument/2006/relationships/image" Target="../media/image5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3.png"/><Relationship Id="rId4" Type="http://schemas.openxmlformats.org/officeDocument/2006/relationships/image" Target="../media/image22.tif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4.png"/><Relationship Id="rId7" Type="http://schemas.openxmlformats.org/officeDocument/2006/relationships/image" Target="../media/image25.png"/><Relationship Id="rId2" Type="http://schemas.openxmlformats.org/officeDocument/2006/relationships/image" Target="../media/image1.ti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tif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ti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5.png"/><Relationship Id="rId4" Type="http://schemas.openxmlformats.org/officeDocument/2006/relationships/image" Target="../media/image5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ti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5.png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png"/><Relationship Id="rId7" Type="http://schemas.openxmlformats.org/officeDocument/2006/relationships/image" Target="../media/image25.png"/><Relationship Id="rId2" Type="http://schemas.openxmlformats.org/officeDocument/2006/relationships/image" Target="../media/image1.ti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9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25.png"/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tif"/><Relationship Id="rId5" Type="http://schemas.openxmlformats.org/officeDocument/2006/relationships/image" Target="../media/image5.png"/><Relationship Id="rId4" Type="http://schemas.microsoft.com/office/2007/relationships/hdphoto" Target="../media/hdphoto3.wdp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microsoft.com/office/2007/relationships/hdphoto" Target="../media/hdphoto4.wdp"/><Relationship Id="rId7" Type="http://schemas.openxmlformats.org/officeDocument/2006/relationships/image" Target="../media/image34.png"/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3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36.png"/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"/><Relationship Id="rId2" Type="http://schemas.openxmlformats.org/officeDocument/2006/relationships/image" Target="../media/image1.t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5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sim 2">
            <a:extLst>
              <a:ext uri="{FF2B5EF4-FFF2-40B4-BE49-F238E27FC236}">
                <a16:creationId xmlns:a16="http://schemas.microsoft.com/office/drawing/2014/main" id="{31C164CB-E863-767E-2561-B646B400349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740242"/>
            <a:ext cx="1356802" cy="910605"/>
          </a:xfrm>
          <a:prstGeom prst="rect">
            <a:avLst/>
          </a:prstGeom>
        </p:spPr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5FDFB2B4-4BF5-49BA-8AE7-2878A81CFE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10294"/>
          <a:stretch/>
        </p:blipFill>
        <p:spPr>
          <a:xfrm>
            <a:off x="3151749" y="12672645"/>
            <a:ext cx="322386" cy="398586"/>
          </a:xfrm>
          <a:prstGeom prst="rect">
            <a:avLst/>
          </a:prstGeom>
        </p:spPr>
      </p:pic>
      <p:grpSp>
        <p:nvGrpSpPr>
          <p:cNvPr id="10" name="Grup 9">
            <a:extLst>
              <a:ext uri="{FF2B5EF4-FFF2-40B4-BE49-F238E27FC236}">
                <a16:creationId xmlns:a16="http://schemas.microsoft.com/office/drawing/2014/main" id="{1288D130-0F8C-48AF-8C65-B09F1592B91B}"/>
              </a:ext>
            </a:extLst>
          </p:cNvPr>
          <p:cNvGrpSpPr/>
          <p:nvPr userDrawn="1"/>
        </p:nvGrpSpPr>
        <p:grpSpPr>
          <a:xfrm>
            <a:off x="3172486" y="12722724"/>
            <a:ext cx="297545" cy="298524"/>
            <a:chOff x="1783705" y="9439863"/>
            <a:chExt cx="144593" cy="145069"/>
          </a:xfrm>
        </p:grpSpPr>
        <p:sp>
          <p:nvSpPr>
            <p:cNvPr id="8" name="Akış Çizelgesi: Bağlayıcı 7">
              <a:extLst>
                <a:ext uri="{FF2B5EF4-FFF2-40B4-BE49-F238E27FC236}">
                  <a16:creationId xmlns:a16="http://schemas.microsoft.com/office/drawing/2014/main" id="{9701F22E-206D-4BC7-B88D-B0041CB26052}"/>
                </a:ext>
              </a:extLst>
            </p:cNvPr>
            <p:cNvSpPr/>
            <p:nvPr userDrawn="1"/>
          </p:nvSpPr>
          <p:spPr>
            <a:xfrm>
              <a:off x="1783705" y="9439863"/>
              <a:ext cx="144593" cy="145069"/>
            </a:xfrm>
            <a:prstGeom prst="flowChartConnector">
              <a:avLst/>
            </a:prstGeom>
            <a:noFill/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r-TR" dirty="0"/>
            </a:p>
          </p:txBody>
        </p:sp>
        <p:pic>
          <p:nvPicPr>
            <p:cNvPr id="9" name="Resim 8">
              <a:extLst>
                <a:ext uri="{FF2B5EF4-FFF2-40B4-BE49-F238E27FC236}">
                  <a16:creationId xmlns:a16="http://schemas.microsoft.com/office/drawing/2014/main" id="{660E38EB-380D-41F0-BFCE-7C7444F544F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1810142" y="9462621"/>
              <a:ext cx="99586" cy="99586"/>
            </a:xfrm>
            <a:prstGeom prst="rect">
              <a:avLst/>
            </a:prstGeom>
          </p:spPr>
        </p:pic>
      </p:grp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keşif kampüs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Görüntü" descr="Görüntü"/>
          <p:cNvPicPr>
            <a:picLocks noChangeAspect="1"/>
          </p:cNvPicPr>
          <p:nvPr/>
        </p:nvPicPr>
        <p:blipFill>
          <a:blip r:embed="rId3">
            <a:alphaModFix amt="14201"/>
          </a:blip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40" name="bilimuskudar.org"/>
          <p:cNvSpPr txBox="1"/>
          <p:nvPr/>
        </p:nvSpPr>
        <p:spPr>
          <a:xfrm>
            <a:off x="21654502" y="12899239"/>
            <a:ext cx="2318390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lang="tr-TR" b="1" dirty="0"/>
              <a:t>kesifkampusu.org</a:t>
            </a:r>
            <a:endParaRPr i="1" dirty="0"/>
          </a:p>
        </p:txBody>
      </p:sp>
      <p:pic>
        <p:nvPicPr>
          <p:cNvPr id="41" name="Görüntü" descr="Görüntü"/>
          <p:cNvPicPr>
            <a:picLocks noChangeAspect="1"/>
          </p:cNvPicPr>
          <p:nvPr/>
        </p:nvPicPr>
        <p:blipFill>
          <a:blip r:embed="rId4"/>
          <a:srcRect r="57877"/>
          <a:stretch>
            <a:fillRect/>
          </a:stretch>
        </p:blipFill>
        <p:spPr>
          <a:xfrm>
            <a:off x="2844241" y="12639413"/>
            <a:ext cx="1082475" cy="485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42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sp>
        <p:nvSpPr>
          <p:cNvPr id="44" name="t3bilimtr"/>
          <p:cNvSpPr txBox="1"/>
          <p:nvPr/>
        </p:nvSpPr>
        <p:spPr>
          <a:xfrm>
            <a:off x="3935405" y="12590517"/>
            <a:ext cx="1762275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>
            <a:lvl1pPr>
              <a:defRPr sz="2000" spc="-19">
                <a:solidFill>
                  <a:srgbClr val="FFFFFF"/>
                </a:solidFill>
              </a:defRPr>
            </a:lvl1pPr>
          </a:lstStyle>
          <a:p>
            <a:r>
              <a:rPr lang="tr-TR" dirty="0" err="1"/>
              <a:t>kesifkampusu</a:t>
            </a:r>
            <a:endParaRPr dirty="0"/>
          </a:p>
        </p:txBody>
      </p:sp>
      <p:pic>
        <p:nvPicPr>
          <p:cNvPr id="3" name="Resim 2">
            <a:extLst>
              <a:ext uri="{FF2B5EF4-FFF2-40B4-BE49-F238E27FC236}">
                <a16:creationId xmlns:a16="http://schemas.microsoft.com/office/drawing/2014/main" id="{3FB97DFA-D40E-4288-9D82-F39C74F163DC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405" y="12383567"/>
            <a:ext cx="1948838" cy="1031344"/>
          </a:xfrm>
          <a:prstGeom prst="rect">
            <a:avLst/>
          </a:prstGeom>
        </p:spPr>
      </p:pic>
      <p:pic>
        <p:nvPicPr>
          <p:cNvPr id="2" name="Resim 1">
            <a:extLst>
              <a:ext uri="{FF2B5EF4-FFF2-40B4-BE49-F238E27FC236}">
                <a16:creationId xmlns:a16="http://schemas.microsoft.com/office/drawing/2014/main" id="{C1853998-762F-6916-290C-BF1459C54EA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740242"/>
            <a:ext cx="1356802" cy="910605"/>
          </a:xfrm>
          <a:prstGeom prst="rect">
            <a:avLst/>
          </a:prstGeom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75BB70F6-E658-4DD5-8B2E-2C52E788F45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10294"/>
          <a:stretch/>
        </p:blipFill>
        <p:spPr>
          <a:xfrm>
            <a:off x="3264386" y="12672645"/>
            <a:ext cx="322386" cy="398586"/>
          </a:xfrm>
          <a:prstGeom prst="rect">
            <a:avLst/>
          </a:prstGeom>
        </p:spPr>
      </p:pic>
      <p:grpSp>
        <p:nvGrpSpPr>
          <p:cNvPr id="11" name="Grup 10">
            <a:extLst>
              <a:ext uri="{FF2B5EF4-FFF2-40B4-BE49-F238E27FC236}">
                <a16:creationId xmlns:a16="http://schemas.microsoft.com/office/drawing/2014/main" id="{07DA8BB7-B740-4191-A84F-EC311ADACA1D}"/>
              </a:ext>
            </a:extLst>
          </p:cNvPr>
          <p:cNvGrpSpPr/>
          <p:nvPr userDrawn="1"/>
        </p:nvGrpSpPr>
        <p:grpSpPr>
          <a:xfrm>
            <a:off x="3279261" y="12722724"/>
            <a:ext cx="297545" cy="298524"/>
            <a:chOff x="1783705" y="9439863"/>
            <a:chExt cx="144593" cy="145069"/>
          </a:xfrm>
        </p:grpSpPr>
        <p:sp>
          <p:nvSpPr>
            <p:cNvPr id="12" name="Akış Çizelgesi: Bağlayıcı 11">
              <a:extLst>
                <a:ext uri="{FF2B5EF4-FFF2-40B4-BE49-F238E27FC236}">
                  <a16:creationId xmlns:a16="http://schemas.microsoft.com/office/drawing/2014/main" id="{23059F86-B33D-4F7A-9358-8D159770FA3F}"/>
                </a:ext>
              </a:extLst>
            </p:cNvPr>
            <p:cNvSpPr/>
            <p:nvPr userDrawn="1"/>
          </p:nvSpPr>
          <p:spPr>
            <a:xfrm>
              <a:off x="1783705" y="9439863"/>
              <a:ext cx="144593" cy="145069"/>
            </a:xfrm>
            <a:prstGeom prst="flowChartConnector">
              <a:avLst/>
            </a:prstGeom>
            <a:noFill/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r-TR" dirty="0"/>
            </a:p>
          </p:txBody>
        </p:sp>
        <p:pic>
          <p:nvPicPr>
            <p:cNvPr id="13" name="Resim 12">
              <a:extLst>
                <a:ext uri="{FF2B5EF4-FFF2-40B4-BE49-F238E27FC236}">
                  <a16:creationId xmlns:a16="http://schemas.microsoft.com/office/drawing/2014/main" id="{4544584D-D8C5-4504-85D9-6C8E9E5762B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/>
            <a:stretch>
              <a:fillRect/>
            </a:stretch>
          </p:blipFill>
          <p:spPr>
            <a:xfrm>
              <a:off x="1810142" y="9462621"/>
              <a:ext cx="99586" cy="995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7320916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Deney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4" name="Görüntü" descr="Görüntü"/>
          <p:cNvPicPr>
            <a:picLocks noChangeAspect="1"/>
          </p:cNvPicPr>
          <p:nvPr/>
        </p:nvPicPr>
        <p:blipFill>
          <a:blip r:embed="rId3">
            <a:alphaModFix amt="13114"/>
          </a:blip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55" name="deneyap.org"/>
          <p:cNvSpPr txBox="1"/>
          <p:nvPr/>
        </p:nvSpPr>
        <p:spPr>
          <a:xfrm>
            <a:off x="22273249" y="12899239"/>
            <a:ext cx="1699643" cy="535940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/>
              <a:t>deneyap</a:t>
            </a:r>
            <a:r>
              <a:rPr i="1"/>
              <a:t>.org</a:t>
            </a:r>
          </a:p>
        </p:txBody>
      </p:sp>
      <p:pic>
        <p:nvPicPr>
          <p:cNvPr id="56" name="Görüntü" descr="Görüntü"/>
          <p:cNvPicPr>
            <a:picLocks noChangeAspect="1"/>
          </p:cNvPicPr>
          <p:nvPr/>
        </p:nvPicPr>
        <p:blipFill>
          <a:blip r:embed="rId4"/>
          <a:srcRect r="31889"/>
          <a:stretch>
            <a:fillRect/>
          </a:stretch>
        </p:blipFill>
        <p:spPr>
          <a:xfrm>
            <a:off x="2844241" y="12639413"/>
            <a:ext cx="1750310" cy="485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57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pic>
        <p:nvPicPr>
          <p:cNvPr id="58" name="Görüntü" descr="Görüntü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760" y="12723550"/>
            <a:ext cx="2129393" cy="316972"/>
          </a:xfrm>
          <a:prstGeom prst="rect">
            <a:avLst/>
          </a:prstGeom>
          <a:ln w="12700">
            <a:miter lim="400000"/>
          </a:ln>
        </p:spPr>
      </p:pic>
      <p:sp>
        <p:nvSpPr>
          <p:cNvPr id="59" name="deneyapturkiye"/>
          <p:cNvSpPr txBox="1"/>
          <p:nvPr/>
        </p:nvSpPr>
        <p:spPr>
          <a:xfrm>
            <a:off x="4550638" y="12590517"/>
            <a:ext cx="1981121" cy="535941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>
            <a:lvl1pPr>
              <a:defRPr sz="2000" spc="-19">
                <a:solidFill>
                  <a:srgbClr val="FFFFFF"/>
                </a:solidFill>
              </a:defRPr>
            </a:lvl1pPr>
          </a:lstStyle>
          <a:p>
            <a:r>
              <a:t>deneyapturkiye</a:t>
            </a:r>
          </a:p>
        </p:txBody>
      </p:sp>
      <p:pic>
        <p:nvPicPr>
          <p:cNvPr id="2" name="Resim 1">
            <a:extLst>
              <a:ext uri="{FF2B5EF4-FFF2-40B4-BE49-F238E27FC236}">
                <a16:creationId xmlns:a16="http://schemas.microsoft.com/office/drawing/2014/main" id="{6FD65035-6380-2553-992C-77DA3E74B7EB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740242"/>
            <a:ext cx="1356802" cy="910605"/>
          </a:xfrm>
          <a:prstGeom prst="rect">
            <a:avLst/>
          </a:prstGeom>
        </p:spPr>
      </p:pic>
      <p:pic>
        <p:nvPicPr>
          <p:cNvPr id="6" name="Resim 5">
            <a:extLst>
              <a:ext uri="{FF2B5EF4-FFF2-40B4-BE49-F238E27FC236}">
                <a16:creationId xmlns:a16="http://schemas.microsoft.com/office/drawing/2014/main" id="{93A6BEC4-E085-40DD-B1D5-4F6D8C73FFB0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66" y="12698096"/>
            <a:ext cx="343441" cy="342425"/>
          </a:xfrm>
          <a:prstGeom prst="rect">
            <a:avLst/>
          </a:prstGeom>
        </p:spPr>
      </p:pic>
      <p:grpSp>
        <p:nvGrpSpPr>
          <p:cNvPr id="11" name="Grup 10">
            <a:extLst>
              <a:ext uri="{FF2B5EF4-FFF2-40B4-BE49-F238E27FC236}">
                <a16:creationId xmlns:a16="http://schemas.microsoft.com/office/drawing/2014/main" id="{91F9DB2B-29CD-4759-B46E-E40A81373C19}"/>
              </a:ext>
            </a:extLst>
          </p:cNvPr>
          <p:cNvGrpSpPr/>
          <p:nvPr userDrawn="1"/>
        </p:nvGrpSpPr>
        <p:grpSpPr>
          <a:xfrm>
            <a:off x="3278489" y="12728518"/>
            <a:ext cx="297545" cy="298524"/>
            <a:chOff x="1783705" y="9439863"/>
            <a:chExt cx="144593" cy="145069"/>
          </a:xfrm>
        </p:grpSpPr>
        <p:sp>
          <p:nvSpPr>
            <p:cNvPr id="12" name="Akış Çizelgesi: Bağlayıcı 11">
              <a:extLst>
                <a:ext uri="{FF2B5EF4-FFF2-40B4-BE49-F238E27FC236}">
                  <a16:creationId xmlns:a16="http://schemas.microsoft.com/office/drawing/2014/main" id="{8E2794F1-70E7-4FC5-9399-0C346A06E314}"/>
                </a:ext>
              </a:extLst>
            </p:cNvPr>
            <p:cNvSpPr/>
            <p:nvPr userDrawn="1"/>
          </p:nvSpPr>
          <p:spPr>
            <a:xfrm>
              <a:off x="1783705" y="9439863"/>
              <a:ext cx="144593" cy="145069"/>
            </a:xfrm>
            <a:prstGeom prst="flowChartConnector">
              <a:avLst/>
            </a:prstGeom>
            <a:noFill/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r-TR" dirty="0"/>
            </a:p>
          </p:txBody>
        </p:sp>
        <p:pic>
          <p:nvPicPr>
            <p:cNvPr id="13" name="Resim 12">
              <a:extLst>
                <a:ext uri="{FF2B5EF4-FFF2-40B4-BE49-F238E27FC236}">
                  <a16:creationId xmlns:a16="http://schemas.microsoft.com/office/drawing/2014/main" id="{E8DDF600-A068-4834-9030-1C518EDCA4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9"/>
            <a:stretch>
              <a:fillRect/>
            </a:stretch>
          </p:blipFill>
          <p:spPr>
            <a:xfrm>
              <a:off x="1810142" y="9462615"/>
              <a:ext cx="99586" cy="99586"/>
            </a:xfrm>
            <a:prstGeom prst="rect">
              <a:avLst/>
            </a:prstGeom>
          </p:spPr>
        </p:pic>
      </p:grp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DENEYAP K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4" name="Görüntü" descr="Görüntü"/>
          <p:cNvPicPr>
            <a:picLocks noChangeAspect="1"/>
          </p:cNvPicPr>
          <p:nvPr/>
        </p:nvPicPr>
        <p:blipFill>
          <a:blip r:embed="rId3">
            <a:alphaModFix amt="13114"/>
          </a:blip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55" name="deneyap.org"/>
          <p:cNvSpPr txBox="1"/>
          <p:nvPr/>
        </p:nvSpPr>
        <p:spPr>
          <a:xfrm>
            <a:off x="21791528" y="12881934"/>
            <a:ext cx="2181364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 dirty="0" err="1"/>
              <a:t>deneyap</a:t>
            </a:r>
            <a:r>
              <a:rPr lang="tr-TR" b="1" dirty="0"/>
              <a:t>kart</a:t>
            </a:r>
            <a:r>
              <a:rPr i="1" dirty="0"/>
              <a:t>.org</a:t>
            </a:r>
          </a:p>
        </p:txBody>
      </p:sp>
      <p:pic>
        <p:nvPicPr>
          <p:cNvPr id="56" name="Görüntü" descr="Görüntü"/>
          <p:cNvPicPr>
            <a:picLocks noChangeAspect="1"/>
          </p:cNvPicPr>
          <p:nvPr/>
        </p:nvPicPr>
        <p:blipFill>
          <a:blip r:embed="rId4"/>
          <a:srcRect r="31889"/>
          <a:stretch>
            <a:fillRect/>
          </a:stretch>
        </p:blipFill>
        <p:spPr>
          <a:xfrm>
            <a:off x="2507359" y="12772763"/>
            <a:ext cx="1750310" cy="485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57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sp>
        <p:nvSpPr>
          <p:cNvPr id="59" name="deneyapturkiye"/>
          <p:cNvSpPr txBox="1"/>
          <p:nvPr/>
        </p:nvSpPr>
        <p:spPr>
          <a:xfrm>
            <a:off x="4213756" y="12723867"/>
            <a:ext cx="1981121" cy="535941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>
              <a:defRPr sz="2000" spc="-19">
                <a:solidFill>
                  <a:srgbClr val="FFFFFF"/>
                </a:solidFill>
              </a:defRPr>
            </a:lvl1pPr>
          </a:lstStyle>
          <a:p>
            <a:r>
              <a:t>deneyapturkiye</a:t>
            </a:r>
          </a:p>
        </p:txBody>
      </p:sp>
      <p:pic>
        <p:nvPicPr>
          <p:cNvPr id="2" name="Resim 1">
            <a:extLst>
              <a:ext uri="{FF2B5EF4-FFF2-40B4-BE49-F238E27FC236}">
                <a16:creationId xmlns:a16="http://schemas.microsoft.com/office/drawing/2014/main" id="{649BEB49-E919-7414-6F07-907C5B1284DE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6470" y="12160555"/>
            <a:ext cx="1523594" cy="1525494"/>
          </a:xfrm>
          <a:prstGeom prst="rect">
            <a:avLst/>
          </a:prstGeom>
        </p:spPr>
      </p:pic>
      <p:pic>
        <p:nvPicPr>
          <p:cNvPr id="3" name="Resim 2">
            <a:extLst>
              <a:ext uri="{FF2B5EF4-FFF2-40B4-BE49-F238E27FC236}">
                <a16:creationId xmlns:a16="http://schemas.microsoft.com/office/drawing/2014/main" id="{C3817D26-C85C-42CB-A80E-C6C8F1DA0A9D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740242"/>
            <a:ext cx="1356802" cy="910605"/>
          </a:xfrm>
          <a:prstGeom prst="rect">
            <a:avLst/>
          </a:prstGeom>
        </p:spPr>
      </p:pic>
      <p:grpSp>
        <p:nvGrpSpPr>
          <p:cNvPr id="4" name="Grup 3">
            <a:extLst>
              <a:ext uri="{FF2B5EF4-FFF2-40B4-BE49-F238E27FC236}">
                <a16:creationId xmlns:a16="http://schemas.microsoft.com/office/drawing/2014/main" id="{01EAF30F-A37A-4A78-B300-C93253054798}"/>
              </a:ext>
            </a:extLst>
          </p:cNvPr>
          <p:cNvGrpSpPr/>
          <p:nvPr userDrawn="1"/>
        </p:nvGrpSpPr>
        <p:grpSpPr>
          <a:xfrm>
            <a:off x="2923825" y="12830429"/>
            <a:ext cx="343441" cy="342425"/>
            <a:chOff x="2923825" y="12843129"/>
            <a:chExt cx="343441" cy="342425"/>
          </a:xfrm>
        </p:grpSpPr>
        <p:pic>
          <p:nvPicPr>
            <p:cNvPr id="10" name="Resim 9">
              <a:extLst>
                <a:ext uri="{FF2B5EF4-FFF2-40B4-BE49-F238E27FC236}">
                  <a16:creationId xmlns:a16="http://schemas.microsoft.com/office/drawing/2014/main" id="{C174B1F7-782F-4D94-B401-56D713B31FA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23825" y="12843129"/>
              <a:ext cx="343441" cy="342425"/>
            </a:xfrm>
            <a:prstGeom prst="rect">
              <a:avLst/>
            </a:prstGeom>
          </p:spPr>
        </p:pic>
        <p:grpSp>
          <p:nvGrpSpPr>
            <p:cNvPr id="11" name="Grup 10">
              <a:extLst>
                <a:ext uri="{FF2B5EF4-FFF2-40B4-BE49-F238E27FC236}">
                  <a16:creationId xmlns:a16="http://schemas.microsoft.com/office/drawing/2014/main" id="{43213003-C1D9-4B8E-B1C9-CFCA950A5AB2}"/>
                </a:ext>
              </a:extLst>
            </p:cNvPr>
            <p:cNvGrpSpPr/>
            <p:nvPr userDrawn="1"/>
          </p:nvGrpSpPr>
          <p:grpSpPr>
            <a:xfrm>
              <a:off x="2935048" y="12873551"/>
              <a:ext cx="297545" cy="298524"/>
              <a:chOff x="1783705" y="9439863"/>
              <a:chExt cx="144593" cy="145069"/>
            </a:xfrm>
          </p:grpSpPr>
          <p:sp>
            <p:nvSpPr>
              <p:cNvPr id="12" name="Akış Çizelgesi: Bağlayıcı 11">
                <a:extLst>
                  <a:ext uri="{FF2B5EF4-FFF2-40B4-BE49-F238E27FC236}">
                    <a16:creationId xmlns:a16="http://schemas.microsoft.com/office/drawing/2014/main" id="{7C52ADE4-9DD6-4492-9DEC-E2BDC84E60F1}"/>
                  </a:ext>
                </a:extLst>
              </p:cNvPr>
              <p:cNvSpPr/>
              <p:nvPr userDrawn="1"/>
            </p:nvSpPr>
            <p:spPr>
              <a:xfrm>
                <a:off x="1783705" y="9439863"/>
                <a:ext cx="144593" cy="145069"/>
              </a:xfrm>
              <a:prstGeom prst="flowChartConnector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tr-TR" dirty="0"/>
              </a:p>
            </p:txBody>
          </p:sp>
          <p:pic>
            <p:nvPicPr>
              <p:cNvPr id="13" name="Resim 12">
                <a:extLst>
                  <a:ext uri="{FF2B5EF4-FFF2-40B4-BE49-F238E27FC236}">
                    <a16:creationId xmlns:a16="http://schemas.microsoft.com/office/drawing/2014/main" id="{A9CEA2D5-A7C2-4DB4-9C84-2E864C92AD8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9"/>
              <a:stretch>
                <a:fillRect/>
              </a:stretch>
            </p:blipFill>
            <p:spPr>
              <a:xfrm>
                <a:off x="1810142" y="9462615"/>
                <a:ext cx="99586" cy="99586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23488688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Özdemir Amca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" y="-2"/>
            <a:ext cx="24384003" cy="13716003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Görüntü"/>
          <p:cNvPicPr>
            <a:picLocks noChangeAspect="1"/>
          </p:cNvPicPr>
          <p:nvPr/>
        </p:nvPicPr>
        <p:blipFill rotWithShape="1">
          <a:blip r:embed="rId3">
            <a:alphaModFix amt="1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704" r="20871" b="6704"/>
          <a:stretch/>
        </p:blipFill>
        <p:spPr>
          <a:xfrm>
            <a:off x="0" y="0"/>
            <a:ext cx="24384001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turkiyeteknolojitakimi.org"/>
          <p:cNvSpPr txBox="1"/>
          <p:nvPr/>
        </p:nvSpPr>
        <p:spPr>
          <a:xfrm>
            <a:off x="20573894" y="12899239"/>
            <a:ext cx="3324525" cy="535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8" tIns="121918" rIns="121918" bIns="121918">
            <a:spAutoFit/>
          </a:bodyPr>
          <a:lstStyle/>
          <a:p>
            <a:pPr>
              <a:defRPr sz="2000" b="1" spc="-19">
                <a:solidFill>
                  <a:srgbClr val="FFFFFF"/>
                </a:solidFill>
              </a:defRPr>
            </a:pPr>
            <a:r>
              <a:t>turkiyeteknolojitakimi</a:t>
            </a:r>
            <a:r>
              <a:rPr b="0" i="1"/>
              <a:t>.org</a:t>
            </a:r>
          </a:p>
        </p:txBody>
      </p:sp>
      <p:pic>
        <p:nvPicPr>
          <p:cNvPr id="16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050" y="12468507"/>
            <a:ext cx="1998035" cy="74874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Görüntü" descr="Görüntü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2640" y="12639413"/>
            <a:ext cx="2569797" cy="48504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Görüntü" descr="Görüntü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62799" y="620860"/>
            <a:ext cx="1251141" cy="1014944"/>
          </a:xfrm>
          <a:prstGeom prst="rect">
            <a:avLst/>
          </a:prstGeom>
          <a:ln w="12700">
            <a:miter lim="400000"/>
          </a:ln>
        </p:spPr>
      </p:pic>
      <p:sp>
        <p:nvSpPr>
          <p:cNvPr id="19" name="Slayt Numarası"/>
          <p:cNvSpPr txBox="1">
            <a:spLocks noGrp="1"/>
          </p:cNvSpPr>
          <p:nvPr>
            <p:ph type="sldNum" sz="quarter" idx="2"/>
          </p:nvPr>
        </p:nvSpPr>
        <p:spPr>
          <a:xfrm>
            <a:off x="16792418" y="12355830"/>
            <a:ext cx="682783" cy="713739"/>
          </a:xfrm>
          <a:prstGeom prst="rect">
            <a:avLst/>
          </a:prstGeom>
        </p:spPr>
        <p:txBody>
          <a:bodyPr lIns="121918" tIns="121918" rIns="121918" bIns="121918" anchor="ctr"/>
          <a:lstStyle>
            <a:lvl1pPr algn="r" defTabSz="2438400"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  <a:sym typeface="Trebuchet MS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pic>
        <p:nvPicPr>
          <p:cNvPr id="2" name="Resim 1">
            <a:extLst>
              <a:ext uri="{FF2B5EF4-FFF2-40B4-BE49-F238E27FC236}">
                <a16:creationId xmlns:a16="http://schemas.microsoft.com/office/drawing/2014/main" id="{D0363FD0-69F9-0A86-CBCC-3396F0EE2958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740242"/>
            <a:ext cx="1356802" cy="910605"/>
          </a:xfrm>
          <a:prstGeom prst="rect">
            <a:avLst/>
          </a:prstGeom>
        </p:spPr>
      </p:pic>
      <p:pic>
        <p:nvPicPr>
          <p:cNvPr id="4" name="Resim 3">
            <a:extLst>
              <a:ext uri="{FF2B5EF4-FFF2-40B4-BE49-F238E27FC236}">
                <a16:creationId xmlns:a16="http://schemas.microsoft.com/office/drawing/2014/main" id="{4AB814C6-217D-4593-87BD-0714A7E56AA1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498" y="12683798"/>
            <a:ext cx="365792" cy="396274"/>
          </a:xfrm>
          <a:prstGeom prst="rect">
            <a:avLst/>
          </a:prstGeom>
        </p:spPr>
      </p:pic>
      <p:grpSp>
        <p:nvGrpSpPr>
          <p:cNvPr id="11" name="Grup 10">
            <a:extLst>
              <a:ext uri="{FF2B5EF4-FFF2-40B4-BE49-F238E27FC236}">
                <a16:creationId xmlns:a16="http://schemas.microsoft.com/office/drawing/2014/main" id="{85502A40-FB83-49D5-9E25-BBF0D7EFBFDB}"/>
              </a:ext>
            </a:extLst>
          </p:cNvPr>
          <p:cNvGrpSpPr/>
          <p:nvPr userDrawn="1"/>
        </p:nvGrpSpPr>
        <p:grpSpPr>
          <a:xfrm>
            <a:off x="3172971" y="12726323"/>
            <a:ext cx="297545" cy="298524"/>
            <a:chOff x="1783705" y="9439863"/>
            <a:chExt cx="144593" cy="145069"/>
          </a:xfrm>
        </p:grpSpPr>
        <p:sp>
          <p:nvSpPr>
            <p:cNvPr id="12" name="Akış Çizelgesi: Bağlayıcı 11">
              <a:extLst>
                <a:ext uri="{FF2B5EF4-FFF2-40B4-BE49-F238E27FC236}">
                  <a16:creationId xmlns:a16="http://schemas.microsoft.com/office/drawing/2014/main" id="{E8C4D702-18C7-4505-ABD2-36AC9C9529C8}"/>
                </a:ext>
              </a:extLst>
            </p:cNvPr>
            <p:cNvSpPr/>
            <p:nvPr userDrawn="1"/>
          </p:nvSpPr>
          <p:spPr>
            <a:xfrm>
              <a:off x="1783705" y="9439863"/>
              <a:ext cx="144593" cy="145069"/>
            </a:xfrm>
            <a:prstGeom prst="flowChartConnector">
              <a:avLst/>
            </a:prstGeom>
            <a:noFill/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r-TR" dirty="0"/>
            </a:p>
          </p:txBody>
        </p:sp>
        <p:pic>
          <p:nvPicPr>
            <p:cNvPr id="20" name="Resim 19">
              <a:extLst>
                <a:ext uri="{FF2B5EF4-FFF2-40B4-BE49-F238E27FC236}">
                  <a16:creationId xmlns:a16="http://schemas.microsoft.com/office/drawing/2014/main" id="{28318840-3286-4A3A-90BB-88A347214C9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/>
            <a:stretch>
              <a:fillRect/>
            </a:stretch>
          </p:blipFill>
          <p:spPr>
            <a:xfrm>
              <a:off x="1810142" y="9462615"/>
              <a:ext cx="99586" cy="995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81632976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keo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sim 2" descr="gökyüzü, dış mekan, su, asma köprü içeren bir resim&#10;&#10;Açıklama otomatik olarak oluşturuldu">
            <a:extLst>
              <a:ext uri="{FF2B5EF4-FFF2-40B4-BE49-F238E27FC236}">
                <a16:creationId xmlns:a16="http://schemas.microsoft.com/office/drawing/2014/main" id="{73B9B1FF-C612-BE81-68B6-5E3007F621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85000"/>
                    </a14:imgEffect>
                    <a14:imgEffect>
                      <a14:brightnessContrast bright="-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583"/>
            <a:ext cx="24384000" cy="13708860"/>
          </a:xfrm>
          <a:prstGeom prst="rect">
            <a:avLst/>
          </a:prstGeom>
        </p:spPr>
      </p:pic>
      <p:pic>
        <p:nvPicPr>
          <p:cNvPr id="7" name="Görüntü" descr="Görüntü">
            <a:extLst>
              <a:ext uri="{FF2B5EF4-FFF2-40B4-BE49-F238E27FC236}">
                <a16:creationId xmlns:a16="http://schemas.microsoft.com/office/drawing/2014/main" id="{23DC36B0-809D-3600-847D-1FFC751B595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Görüntü" descr="Görüntü">
            <a:extLst>
              <a:ext uri="{FF2B5EF4-FFF2-40B4-BE49-F238E27FC236}">
                <a16:creationId xmlns:a16="http://schemas.microsoft.com/office/drawing/2014/main" id="{014D5306-B251-D96A-BEE0-32D48F9D056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-163497" y="11573826"/>
            <a:ext cx="3038389" cy="209628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Görüntü" descr="Görüntü">
            <a:extLst>
              <a:ext uri="{FF2B5EF4-FFF2-40B4-BE49-F238E27FC236}">
                <a16:creationId xmlns:a16="http://schemas.microsoft.com/office/drawing/2014/main" id="{EA5635AF-D23E-F36D-0687-C070AEAED633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rcRect r="44697"/>
          <a:stretch>
            <a:fillRect/>
          </a:stretch>
        </p:blipFill>
        <p:spPr>
          <a:xfrm>
            <a:off x="2742641" y="12639413"/>
            <a:ext cx="1421157" cy="485043"/>
          </a:xfrm>
          <a:prstGeom prst="rect">
            <a:avLst/>
          </a:prstGeom>
          <a:ln w="12700">
            <a:miter lim="400000"/>
          </a:ln>
        </p:spPr>
      </p:pic>
      <p:sp>
        <p:nvSpPr>
          <p:cNvPr id="11" name="teknofest">
            <a:extLst>
              <a:ext uri="{FF2B5EF4-FFF2-40B4-BE49-F238E27FC236}">
                <a16:creationId xmlns:a16="http://schemas.microsoft.com/office/drawing/2014/main" id="{B519DEAD-3FD8-A4A9-D19B-B475B4D9D400}"/>
              </a:ext>
            </a:extLst>
          </p:cNvPr>
          <p:cNvSpPr txBox="1"/>
          <p:nvPr userDrawn="1"/>
        </p:nvSpPr>
        <p:spPr>
          <a:xfrm>
            <a:off x="4126229" y="12590517"/>
            <a:ext cx="1952135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>
            <a:lvl1pPr>
              <a:defRPr sz="2000" spc="-19">
                <a:solidFill>
                  <a:srgbClr val="FFFFFF"/>
                </a:solidFill>
              </a:defRPr>
            </a:lvl1pPr>
          </a:lstStyle>
          <a:p>
            <a:r>
              <a:rPr lang="tr-TR" dirty="0" err="1"/>
              <a:t>takeoffistanbul</a:t>
            </a:r>
            <a:endParaRPr dirty="0"/>
          </a:p>
        </p:txBody>
      </p:sp>
      <p:sp>
        <p:nvSpPr>
          <p:cNvPr id="12" name="teknofest.org">
            <a:extLst>
              <a:ext uri="{FF2B5EF4-FFF2-40B4-BE49-F238E27FC236}">
                <a16:creationId xmlns:a16="http://schemas.microsoft.com/office/drawing/2014/main" id="{5DC69F2C-1FDE-0FA1-C29B-18E03A3C91B4}"/>
              </a:ext>
            </a:extLst>
          </p:cNvPr>
          <p:cNvSpPr txBox="1"/>
          <p:nvPr userDrawn="1"/>
        </p:nvSpPr>
        <p:spPr>
          <a:xfrm>
            <a:off x="21395714" y="12899239"/>
            <a:ext cx="2577178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 dirty="0"/>
              <a:t>t</a:t>
            </a:r>
            <a:r>
              <a:rPr lang="tr-TR" b="1" dirty="0" err="1"/>
              <a:t>akeoffistanbul</a:t>
            </a:r>
            <a:r>
              <a:rPr i="1" dirty="0"/>
              <a:t>.</a:t>
            </a:r>
            <a:r>
              <a:rPr lang="tr-TR" i="1" dirty="0"/>
              <a:t>com</a:t>
            </a:r>
            <a:endParaRPr i="1" dirty="0"/>
          </a:p>
        </p:txBody>
      </p:sp>
      <p:pic>
        <p:nvPicPr>
          <p:cNvPr id="5" name="Resim 4">
            <a:extLst>
              <a:ext uri="{FF2B5EF4-FFF2-40B4-BE49-F238E27FC236}">
                <a16:creationId xmlns:a16="http://schemas.microsoft.com/office/drawing/2014/main" id="{F7498B51-B4EF-4F2F-B685-10DBE93318D2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350" y="12676998"/>
            <a:ext cx="319210" cy="381033"/>
          </a:xfrm>
          <a:prstGeom prst="rect">
            <a:avLst/>
          </a:prstGeom>
        </p:spPr>
      </p:pic>
      <p:sp>
        <p:nvSpPr>
          <p:cNvPr id="14" name="Akış Çizelgesi: Bağlayıcı 13">
            <a:extLst>
              <a:ext uri="{FF2B5EF4-FFF2-40B4-BE49-F238E27FC236}">
                <a16:creationId xmlns:a16="http://schemas.microsoft.com/office/drawing/2014/main" id="{4590AA9F-083C-4692-B812-89EE36CBB662}"/>
              </a:ext>
            </a:extLst>
          </p:cNvPr>
          <p:cNvSpPr/>
          <p:nvPr userDrawn="1"/>
        </p:nvSpPr>
        <p:spPr>
          <a:xfrm>
            <a:off x="3170071" y="12719066"/>
            <a:ext cx="297545" cy="298524"/>
          </a:xfrm>
          <a:prstGeom prst="flowChartConnector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 dirty="0"/>
          </a:p>
        </p:txBody>
      </p:sp>
      <p:pic>
        <p:nvPicPr>
          <p:cNvPr id="15" name="Resim 14">
            <a:extLst>
              <a:ext uri="{FF2B5EF4-FFF2-40B4-BE49-F238E27FC236}">
                <a16:creationId xmlns:a16="http://schemas.microsoft.com/office/drawing/2014/main" id="{E20F29AB-4B22-421E-AF5A-A9354FBD468E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3220857" y="12761505"/>
            <a:ext cx="204929" cy="20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409801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aşlık kopya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Görüntü" descr="Görüntü"/>
          <p:cNvPicPr>
            <a:picLocks noChangeAspect="1"/>
          </p:cNvPicPr>
          <p:nvPr/>
        </p:nvPicPr>
        <p:blipFill>
          <a:blip r:embed="rId4"/>
          <a:srcRect b="2186"/>
          <a:stretch>
            <a:fillRect/>
          </a:stretch>
        </p:blipFill>
        <p:spPr>
          <a:xfrm>
            <a:off x="-60326" y="8933"/>
            <a:ext cx="24504600" cy="13698132"/>
          </a:xfrm>
          <a:prstGeom prst="rect">
            <a:avLst/>
          </a:prstGeom>
          <a:ln w="12700">
            <a:miter lim="400000"/>
          </a:ln>
        </p:spPr>
      </p:pic>
      <p:pic>
        <p:nvPicPr>
          <p:cNvPr id="83" name="y2mate.com - 4K Space Starfield Background_1080p.mp4" descr="y2mate.com - 4K Space Starfield Background_1080p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84" name="Slayt Numarası"/>
          <p:cNvSpPr txBox="1">
            <a:spLocks noGrp="1"/>
          </p:cNvSpPr>
          <p:nvPr>
            <p:ph type="sldNum" sz="quarter" idx="2"/>
          </p:nvPr>
        </p:nvSpPr>
        <p:spPr>
          <a:xfrm>
            <a:off x="12028289" y="13112698"/>
            <a:ext cx="327422" cy="342901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1600"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47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83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</p:childTnLst>
        </p:cTn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1_Teknofest ortalı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2" name="Görüntü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" b="446"/>
          <a:stretch/>
        </p:blipFill>
        <p:spPr>
          <a:xfrm>
            <a:off x="-1" y="45889"/>
            <a:ext cx="24384001" cy="13698132"/>
          </a:xfrm>
          <a:prstGeom prst="rect">
            <a:avLst/>
          </a:prstGeom>
          <a:ln w="12700">
            <a:miter lim="400000"/>
          </a:ln>
        </p:spPr>
      </p:pic>
      <p:pic>
        <p:nvPicPr>
          <p:cNvPr id="93" name="Görüntü" descr="Görüntü"/>
          <p:cNvPicPr>
            <a:picLocks noChangeAspect="1"/>
          </p:cNvPicPr>
          <p:nvPr/>
        </p:nvPicPr>
        <p:blipFill>
          <a:blip r:embed="rId4"/>
          <a:srcRect r="44697"/>
          <a:stretch>
            <a:fillRect/>
          </a:stretch>
        </p:blipFill>
        <p:spPr>
          <a:xfrm>
            <a:off x="2742641" y="12639413"/>
            <a:ext cx="1421157" cy="485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94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sp>
        <p:nvSpPr>
          <p:cNvPr id="95" name="teknofest"/>
          <p:cNvSpPr txBox="1"/>
          <p:nvPr/>
        </p:nvSpPr>
        <p:spPr>
          <a:xfrm>
            <a:off x="4126229" y="12590517"/>
            <a:ext cx="1312064" cy="535941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>
              <a:defRPr sz="2000" spc="-19">
                <a:solidFill>
                  <a:srgbClr val="FFFFFF"/>
                </a:solidFill>
              </a:defRPr>
            </a:lvl1pPr>
          </a:lstStyle>
          <a:p>
            <a:r>
              <a:t>teknofest</a:t>
            </a:r>
          </a:p>
        </p:txBody>
      </p:sp>
      <p:sp>
        <p:nvSpPr>
          <p:cNvPr id="96" name="teknofest.org"/>
          <p:cNvSpPr txBox="1"/>
          <p:nvPr/>
        </p:nvSpPr>
        <p:spPr>
          <a:xfrm>
            <a:off x="22157034" y="12899239"/>
            <a:ext cx="1815858" cy="535940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 dirty="0"/>
              <a:t>teknofest</a:t>
            </a:r>
            <a:r>
              <a:rPr i="1" dirty="0"/>
              <a:t>.org</a:t>
            </a:r>
          </a:p>
        </p:txBody>
      </p:sp>
      <p:pic>
        <p:nvPicPr>
          <p:cNvPr id="97" name="Görüntü" descr="Görüntü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63497" y="11573826"/>
            <a:ext cx="3038389" cy="2096285"/>
          </a:xfrm>
          <a:prstGeom prst="rect">
            <a:avLst/>
          </a:prstGeom>
          <a:ln w="12700">
            <a:miter lim="400000"/>
          </a:ln>
        </p:spPr>
      </p:pic>
      <p:pic>
        <p:nvPicPr>
          <p:cNvPr id="2" name="Resim 1">
            <a:extLst>
              <a:ext uri="{FF2B5EF4-FFF2-40B4-BE49-F238E27FC236}">
                <a16:creationId xmlns:a16="http://schemas.microsoft.com/office/drawing/2014/main" id="{486B523D-E39D-AD76-1776-4BAF46E2D64C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690984"/>
            <a:ext cx="1356802" cy="1009122"/>
          </a:xfrm>
          <a:prstGeom prst="rect">
            <a:avLst/>
          </a:prstGeom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6D0B1578-F92D-4D83-89B1-4C27D5988F3E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768" y="12669010"/>
            <a:ext cx="365792" cy="410515"/>
          </a:xfrm>
          <a:prstGeom prst="rect">
            <a:avLst/>
          </a:prstGeom>
        </p:spPr>
      </p:pic>
      <p:sp>
        <p:nvSpPr>
          <p:cNvPr id="11" name="Akış Çizelgesi: Bağlayıcı 10">
            <a:extLst>
              <a:ext uri="{FF2B5EF4-FFF2-40B4-BE49-F238E27FC236}">
                <a16:creationId xmlns:a16="http://schemas.microsoft.com/office/drawing/2014/main" id="{18926EE3-85A9-4C23-B97A-0E7A4229719E}"/>
              </a:ext>
            </a:extLst>
          </p:cNvPr>
          <p:cNvSpPr/>
          <p:nvPr userDrawn="1"/>
        </p:nvSpPr>
        <p:spPr>
          <a:xfrm>
            <a:off x="3172486" y="12722724"/>
            <a:ext cx="297545" cy="298524"/>
          </a:xfrm>
          <a:prstGeom prst="flowChartConnector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 dirty="0"/>
          </a:p>
        </p:txBody>
      </p:sp>
      <p:pic>
        <p:nvPicPr>
          <p:cNvPr id="12" name="Resim 11">
            <a:extLst>
              <a:ext uri="{FF2B5EF4-FFF2-40B4-BE49-F238E27FC236}">
                <a16:creationId xmlns:a16="http://schemas.microsoft.com/office/drawing/2014/main" id="{172219FA-6796-4984-A46F-BEB1DAFEE734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3226888" y="12769556"/>
            <a:ext cx="204929" cy="20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696507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YARIŞMA TAKVİMİ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2" name="Görüntü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" b="446"/>
          <a:stretch/>
        </p:blipFill>
        <p:spPr>
          <a:xfrm>
            <a:off x="-1" y="45889"/>
            <a:ext cx="24504600" cy="13698132"/>
          </a:xfrm>
          <a:prstGeom prst="rect">
            <a:avLst/>
          </a:prstGeom>
          <a:ln w="12700">
            <a:miter lim="400000"/>
          </a:ln>
        </p:spPr>
      </p:pic>
      <p:pic>
        <p:nvPicPr>
          <p:cNvPr id="94" name="Görüntü" descr="Görüntü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pic>
        <p:nvPicPr>
          <p:cNvPr id="2" name="Resim 1">
            <a:extLst>
              <a:ext uri="{FF2B5EF4-FFF2-40B4-BE49-F238E27FC236}">
                <a16:creationId xmlns:a16="http://schemas.microsoft.com/office/drawing/2014/main" id="{1A1C4314-8D39-96F0-2F51-EBA1DD6BFC9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690984"/>
            <a:ext cx="1356802" cy="100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51203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yarışmalar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2" name="Görüntü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" b="446"/>
          <a:stretch/>
        </p:blipFill>
        <p:spPr>
          <a:xfrm>
            <a:off x="0" y="45889"/>
            <a:ext cx="24384000" cy="13698132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teknofest.org">
            <a:extLst>
              <a:ext uri="{FF2B5EF4-FFF2-40B4-BE49-F238E27FC236}">
                <a16:creationId xmlns:a16="http://schemas.microsoft.com/office/drawing/2014/main" id="{2ADDFC68-0BD6-4953-88F7-8D28B19B0BC4}"/>
              </a:ext>
            </a:extLst>
          </p:cNvPr>
          <p:cNvSpPr txBox="1"/>
          <p:nvPr userDrawn="1"/>
        </p:nvSpPr>
        <p:spPr>
          <a:xfrm>
            <a:off x="22157034" y="12899239"/>
            <a:ext cx="1815858" cy="535940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 dirty="0"/>
              <a:t>teknofest</a:t>
            </a:r>
            <a:r>
              <a:rPr i="1" dirty="0"/>
              <a:t>.org</a:t>
            </a:r>
          </a:p>
        </p:txBody>
      </p:sp>
      <p:pic>
        <p:nvPicPr>
          <p:cNvPr id="11" name="Görüntü" descr="Görüntü">
            <a:extLst>
              <a:ext uri="{FF2B5EF4-FFF2-40B4-BE49-F238E27FC236}">
                <a16:creationId xmlns:a16="http://schemas.microsoft.com/office/drawing/2014/main" id="{DD8B10B2-8ACC-44CA-9829-F9144525C09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pic>
        <p:nvPicPr>
          <p:cNvPr id="2" name="Resim 1">
            <a:extLst>
              <a:ext uri="{FF2B5EF4-FFF2-40B4-BE49-F238E27FC236}">
                <a16:creationId xmlns:a16="http://schemas.microsoft.com/office/drawing/2014/main" id="{6E6A0B05-3CF3-A118-3169-A4AFC3D9D14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690984"/>
            <a:ext cx="1356802" cy="100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978897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takoff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örüntü" descr="Görüntü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2" name="Görüntü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" b="446"/>
          <a:stretch/>
        </p:blipFill>
        <p:spPr>
          <a:xfrm>
            <a:off x="-1" y="45889"/>
            <a:ext cx="24504600" cy="13698132"/>
          </a:xfrm>
          <a:prstGeom prst="rect">
            <a:avLst/>
          </a:prstGeom>
          <a:ln w="12700">
            <a:miter lim="400000"/>
          </a:ln>
        </p:spPr>
      </p:pic>
      <p:pic>
        <p:nvPicPr>
          <p:cNvPr id="93" name="Görüntü" descr="Görüntü"/>
          <p:cNvPicPr>
            <a:picLocks noChangeAspect="1"/>
          </p:cNvPicPr>
          <p:nvPr/>
        </p:nvPicPr>
        <p:blipFill>
          <a:blip r:embed="rId4"/>
          <a:srcRect r="44697"/>
          <a:stretch>
            <a:fillRect/>
          </a:stretch>
        </p:blipFill>
        <p:spPr>
          <a:xfrm>
            <a:off x="2742641" y="12639413"/>
            <a:ext cx="1421157" cy="485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94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sp>
        <p:nvSpPr>
          <p:cNvPr id="95" name="teknofest"/>
          <p:cNvSpPr txBox="1"/>
          <p:nvPr/>
        </p:nvSpPr>
        <p:spPr>
          <a:xfrm>
            <a:off x="4126229" y="12590517"/>
            <a:ext cx="1952135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>
            <a:lvl1pPr>
              <a:defRPr sz="2000" spc="-19">
                <a:solidFill>
                  <a:srgbClr val="FFFFFF"/>
                </a:solidFill>
              </a:defRPr>
            </a:lvl1pPr>
          </a:lstStyle>
          <a:p>
            <a:r>
              <a:rPr lang="tr-TR" dirty="0" err="1"/>
              <a:t>takeoffistanbul</a:t>
            </a:r>
            <a:endParaRPr dirty="0"/>
          </a:p>
        </p:txBody>
      </p:sp>
      <p:sp>
        <p:nvSpPr>
          <p:cNvPr id="96" name="teknofest.org"/>
          <p:cNvSpPr txBox="1"/>
          <p:nvPr/>
        </p:nvSpPr>
        <p:spPr>
          <a:xfrm>
            <a:off x="21395714" y="12899239"/>
            <a:ext cx="2577178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 dirty="0"/>
              <a:t>t</a:t>
            </a:r>
            <a:r>
              <a:rPr lang="tr-TR" b="1" dirty="0" err="1"/>
              <a:t>akeoffistanbul</a:t>
            </a:r>
            <a:r>
              <a:rPr i="1" dirty="0"/>
              <a:t>.</a:t>
            </a:r>
            <a:r>
              <a:rPr lang="tr-TR" i="1" dirty="0"/>
              <a:t>com</a:t>
            </a:r>
            <a:endParaRPr i="1" dirty="0"/>
          </a:p>
        </p:txBody>
      </p:sp>
      <p:pic>
        <p:nvPicPr>
          <p:cNvPr id="4" name="Resim 3">
            <a:extLst>
              <a:ext uri="{FF2B5EF4-FFF2-40B4-BE49-F238E27FC236}">
                <a16:creationId xmlns:a16="http://schemas.microsoft.com/office/drawing/2014/main" id="{150BDA25-9AC2-4C1B-92D0-53D0FE6CCCEE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0504" y="12166278"/>
            <a:ext cx="1546462" cy="1384418"/>
          </a:xfrm>
          <a:prstGeom prst="rect">
            <a:avLst/>
          </a:prstGeom>
        </p:spPr>
      </p:pic>
      <p:pic>
        <p:nvPicPr>
          <p:cNvPr id="2" name="Resim 1">
            <a:extLst>
              <a:ext uri="{FF2B5EF4-FFF2-40B4-BE49-F238E27FC236}">
                <a16:creationId xmlns:a16="http://schemas.microsoft.com/office/drawing/2014/main" id="{ED18D28F-AEFB-42B4-D206-DC632F06997F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8" y="12644675"/>
            <a:ext cx="1356802" cy="1009122"/>
          </a:xfrm>
          <a:prstGeom prst="rect">
            <a:avLst/>
          </a:prstGeom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8DE5FAFA-18B1-4C9A-AB1B-C70D7E9002D8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768" y="12669010"/>
            <a:ext cx="365792" cy="410515"/>
          </a:xfrm>
          <a:prstGeom prst="rect">
            <a:avLst/>
          </a:prstGeom>
        </p:spPr>
      </p:pic>
      <p:sp>
        <p:nvSpPr>
          <p:cNvPr id="11" name="Akış Çizelgesi: Bağlayıcı 10">
            <a:extLst>
              <a:ext uri="{FF2B5EF4-FFF2-40B4-BE49-F238E27FC236}">
                <a16:creationId xmlns:a16="http://schemas.microsoft.com/office/drawing/2014/main" id="{1E675A96-97F7-4D7E-8272-8EC305ED583E}"/>
              </a:ext>
            </a:extLst>
          </p:cNvPr>
          <p:cNvSpPr/>
          <p:nvPr userDrawn="1"/>
        </p:nvSpPr>
        <p:spPr>
          <a:xfrm>
            <a:off x="3172486" y="12722724"/>
            <a:ext cx="297545" cy="298524"/>
          </a:xfrm>
          <a:prstGeom prst="flowChartConnector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 dirty="0"/>
          </a:p>
        </p:txBody>
      </p:sp>
      <p:pic>
        <p:nvPicPr>
          <p:cNvPr id="12" name="Resim 11">
            <a:extLst>
              <a:ext uri="{FF2B5EF4-FFF2-40B4-BE49-F238E27FC236}">
                <a16:creationId xmlns:a16="http://schemas.microsoft.com/office/drawing/2014/main" id="{30969752-90FC-48AD-BCD9-3B4FAF0403F9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3226888" y="12769556"/>
            <a:ext cx="204929" cy="20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750576"/>
      </p:ext>
    </p:extLst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enbüyükfestival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esim 22" descr="Resim 22">
            <a:extLst>
              <a:ext uri="{FF2B5EF4-FFF2-40B4-BE49-F238E27FC236}">
                <a16:creationId xmlns:a16="http://schemas.microsoft.com/office/drawing/2014/main" id="{CE57F42E-D0BD-448C-B610-2340638C41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4744"/>
            <a:ext cx="24384003" cy="13686512"/>
          </a:xfrm>
          <a:prstGeom prst="rect">
            <a:avLst/>
          </a:prstGeom>
          <a:ln w="12700">
            <a:miter lim="400000"/>
          </a:ln>
        </p:spPr>
      </p:pic>
      <p:pic>
        <p:nvPicPr>
          <p:cNvPr id="92" name="Görüntü" descr="Görüntü"/>
          <p:cNvPicPr>
            <a:picLocks noChangeAspect="1"/>
          </p:cNvPicPr>
          <p:nvPr/>
        </p:nvPicPr>
        <p:blipFill>
          <a:blip r:embed="rId3">
            <a:alphaModFix amt="55401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 b="2186"/>
          <a:stretch>
            <a:fillRect/>
          </a:stretch>
        </p:blipFill>
        <p:spPr>
          <a:xfrm>
            <a:off x="-39191" y="-28022"/>
            <a:ext cx="24586691" cy="13744021"/>
          </a:xfrm>
          <a:prstGeom prst="rect">
            <a:avLst/>
          </a:prstGeom>
          <a:ln w="12700">
            <a:miter lim="400000"/>
          </a:ln>
        </p:spPr>
      </p:pic>
      <p:pic>
        <p:nvPicPr>
          <p:cNvPr id="94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sp>
        <p:nvSpPr>
          <p:cNvPr id="96" name="teknofest.org"/>
          <p:cNvSpPr txBox="1"/>
          <p:nvPr/>
        </p:nvSpPr>
        <p:spPr>
          <a:xfrm>
            <a:off x="22157034" y="12899239"/>
            <a:ext cx="1815858" cy="535940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/>
              <a:t>teknofest</a:t>
            </a:r>
            <a:r>
              <a:rPr i="1"/>
              <a:t>.org</a:t>
            </a:r>
          </a:p>
        </p:txBody>
      </p:sp>
      <p:pic>
        <p:nvPicPr>
          <p:cNvPr id="97" name="Görüntü" descr="Görüntü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63497" y="11573826"/>
            <a:ext cx="3038389" cy="2096285"/>
          </a:xfrm>
          <a:prstGeom prst="rect">
            <a:avLst/>
          </a:prstGeom>
          <a:ln w="12700">
            <a:miter lim="400000"/>
          </a:ln>
        </p:spPr>
      </p:pic>
      <p:pic>
        <p:nvPicPr>
          <p:cNvPr id="2" name="Resim 1">
            <a:extLst>
              <a:ext uri="{FF2B5EF4-FFF2-40B4-BE49-F238E27FC236}">
                <a16:creationId xmlns:a16="http://schemas.microsoft.com/office/drawing/2014/main" id="{30A8CFB5-E8F4-FFD5-7234-267C5E90511A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690984"/>
            <a:ext cx="1356802" cy="100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017175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azerbaycan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>
            <a:extLst>
              <a:ext uri="{FF2B5EF4-FFF2-40B4-BE49-F238E27FC236}">
                <a16:creationId xmlns:a16="http://schemas.microsoft.com/office/drawing/2014/main" id="{5AE5E9EC-9F0C-4A74-B4C7-0339F221F1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93" name="Görüntü" descr="Görüntü"/>
          <p:cNvPicPr>
            <a:picLocks noChangeAspect="1"/>
          </p:cNvPicPr>
          <p:nvPr/>
        </p:nvPicPr>
        <p:blipFill>
          <a:blip r:embed="rId4"/>
          <a:srcRect r="44697"/>
          <a:stretch>
            <a:fillRect/>
          </a:stretch>
        </p:blipFill>
        <p:spPr>
          <a:xfrm>
            <a:off x="2742641" y="12639413"/>
            <a:ext cx="1421157" cy="485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94" name="Görüntü" descr="Görüntü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sp>
        <p:nvSpPr>
          <p:cNvPr id="95" name="teknofest"/>
          <p:cNvSpPr txBox="1"/>
          <p:nvPr/>
        </p:nvSpPr>
        <p:spPr>
          <a:xfrm>
            <a:off x="4126229" y="12590517"/>
            <a:ext cx="2586796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>
              <a:defRPr sz="2000" spc="-19">
                <a:solidFill>
                  <a:srgbClr val="FFFFFF"/>
                </a:solidFill>
              </a:defRPr>
            </a:lvl1pPr>
          </a:lstStyle>
          <a:p>
            <a:r>
              <a:rPr dirty="0" err="1"/>
              <a:t>teknofest</a:t>
            </a:r>
            <a:r>
              <a:rPr lang="tr-TR" dirty="0" err="1"/>
              <a:t>azerbaycan</a:t>
            </a:r>
            <a:endParaRPr dirty="0"/>
          </a:p>
        </p:txBody>
      </p:sp>
      <p:sp>
        <p:nvSpPr>
          <p:cNvPr id="96" name="teknofest.org"/>
          <p:cNvSpPr txBox="1"/>
          <p:nvPr/>
        </p:nvSpPr>
        <p:spPr>
          <a:xfrm>
            <a:off x="22265119" y="12899239"/>
            <a:ext cx="1707773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 dirty="0" err="1"/>
              <a:t>teknofest</a:t>
            </a:r>
            <a:r>
              <a:rPr i="1" dirty="0"/>
              <a:t>.</a:t>
            </a:r>
            <a:r>
              <a:rPr lang="tr-TR" i="1" dirty="0"/>
              <a:t>az</a:t>
            </a:r>
            <a:endParaRPr i="1" dirty="0"/>
          </a:p>
        </p:txBody>
      </p:sp>
      <p:grpSp>
        <p:nvGrpSpPr>
          <p:cNvPr id="8" name="Grup 7">
            <a:extLst>
              <a:ext uri="{FF2B5EF4-FFF2-40B4-BE49-F238E27FC236}">
                <a16:creationId xmlns:a16="http://schemas.microsoft.com/office/drawing/2014/main" id="{671ADE33-353D-4FE0-927E-9BDA104DA643}"/>
              </a:ext>
            </a:extLst>
          </p:cNvPr>
          <p:cNvGrpSpPr/>
          <p:nvPr userDrawn="1"/>
        </p:nvGrpSpPr>
        <p:grpSpPr>
          <a:xfrm>
            <a:off x="-163497" y="11591270"/>
            <a:ext cx="3038389" cy="2155734"/>
            <a:chOff x="-163497" y="11591270"/>
            <a:chExt cx="3038389" cy="2155734"/>
          </a:xfrm>
        </p:grpSpPr>
        <p:pic>
          <p:nvPicPr>
            <p:cNvPr id="9" name="Görüntü" descr="Görüntü">
              <a:extLst>
                <a:ext uri="{FF2B5EF4-FFF2-40B4-BE49-F238E27FC236}">
                  <a16:creationId xmlns:a16="http://schemas.microsoft.com/office/drawing/2014/main" id="{A2F18FE3-19E0-4220-B221-894330A7A7C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accent6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-163497" y="11591270"/>
              <a:ext cx="3038389" cy="2096286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10" name="Grup 9">
              <a:extLst>
                <a:ext uri="{FF2B5EF4-FFF2-40B4-BE49-F238E27FC236}">
                  <a16:creationId xmlns:a16="http://schemas.microsoft.com/office/drawing/2014/main" id="{DE256DE6-E8E9-477B-812B-D6F2A4DB2869}"/>
                </a:ext>
              </a:extLst>
            </p:cNvPr>
            <p:cNvGrpSpPr/>
            <p:nvPr userDrawn="1"/>
          </p:nvGrpSpPr>
          <p:grpSpPr>
            <a:xfrm>
              <a:off x="193416" y="11954839"/>
              <a:ext cx="2152856" cy="1792165"/>
              <a:chOff x="193416" y="11954839"/>
              <a:chExt cx="2152856" cy="1792165"/>
            </a:xfrm>
          </p:grpSpPr>
          <p:pic>
            <p:nvPicPr>
              <p:cNvPr id="11" name="Görüntü" descr="Görüntü">
                <a:extLst>
                  <a:ext uri="{FF2B5EF4-FFF2-40B4-BE49-F238E27FC236}">
                    <a16:creationId xmlns:a16="http://schemas.microsoft.com/office/drawing/2014/main" id="{5D0D32FF-17A1-4060-8109-2B81B5804D7A}"/>
                  </a:ext>
                </a:extLst>
              </p:cNvPr>
              <p:cNvPicPr>
                <a:picLocks noChangeAspect="1"/>
              </p:cNvPicPr>
              <p:nvPr userDrawn="1"/>
            </p:nvPicPr>
            <p:blipFill rotWithShape="1">
              <a:blip r:embed="rId6">
                <a:clrChange>
                  <a:clrFrom>
                    <a:srgbClr val="000000">
                      <a:alpha val="0"/>
                    </a:srgbClr>
                  </a:clrFrom>
                  <a:clrTo>
                    <a:srgbClr val="000000">
                      <a:alpha val="0"/>
                    </a:srgbClr>
                  </a:clrTo>
                </a:clrChange>
                <a:duotone>
                  <a:schemeClr val="accent6">
                    <a:shade val="45000"/>
                    <a:satMod val="135000"/>
                  </a:schemeClr>
                  <a:prstClr val="white"/>
                </a:duotone>
              </a:blip>
              <a:srcRect t="78965" r="29144"/>
              <a:stretch/>
            </p:blipFill>
            <p:spPr>
              <a:xfrm>
                <a:off x="193416" y="12995620"/>
                <a:ext cx="2152856" cy="440967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12" name="Görüntü" descr="Görüntü">
                <a:extLst>
                  <a:ext uri="{FF2B5EF4-FFF2-40B4-BE49-F238E27FC236}">
                    <a16:creationId xmlns:a16="http://schemas.microsoft.com/office/drawing/2014/main" id="{FD9F6928-03AD-495E-9919-1085A5423372}"/>
                  </a:ext>
                </a:extLst>
              </p:cNvPr>
              <p:cNvPicPr>
                <a:picLocks noChangeAspect="1"/>
              </p:cNvPicPr>
              <p:nvPr userDrawn="1"/>
            </p:nvPicPr>
            <p:blipFill rotWithShape="1">
              <a:blip r:embed="rId6">
                <a:clrChange>
                  <a:clrFrom>
                    <a:srgbClr val="000000">
                      <a:alpha val="0"/>
                    </a:srgbClr>
                  </a:clrFrom>
                  <a:clrTo>
                    <a:srgbClr val="000000">
                      <a:alpha val="0"/>
                    </a:srgbClr>
                  </a:clrTo>
                </a:clrChange>
                <a:duotone>
                  <a:schemeClr val="accent6">
                    <a:shade val="45000"/>
                    <a:satMod val="135000"/>
                  </a:schemeClr>
                  <a:prstClr val="white"/>
                </a:duotone>
              </a:blip>
              <a:srcRect l="47597" t="78965" r="45198"/>
              <a:stretch/>
            </p:blipFill>
            <p:spPr>
              <a:xfrm rot="2200125">
                <a:off x="504611" y="13306037"/>
                <a:ext cx="218912" cy="440967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13" name="Görüntü">
                <a:extLst>
                  <a:ext uri="{FF2B5EF4-FFF2-40B4-BE49-F238E27FC236}">
                    <a16:creationId xmlns:a16="http://schemas.microsoft.com/office/drawing/2014/main" id="{E89402C4-3BF5-4117-A3D9-A50EC4544B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394603" y="11954839"/>
                <a:ext cx="1951668" cy="1498394"/>
              </a:xfrm>
              <a:prstGeom prst="rect">
                <a:avLst/>
              </a:prstGeom>
              <a:ln w="12700">
                <a:miter lim="400000"/>
              </a:ln>
            </p:spPr>
          </p:pic>
        </p:grpSp>
      </p:grpSp>
      <p:pic>
        <p:nvPicPr>
          <p:cNvPr id="4" name="Resim 3">
            <a:extLst>
              <a:ext uri="{FF2B5EF4-FFF2-40B4-BE49-F238E27FC236}">
                <a16:creationId xmlns:a16="http://schemas.microsoft.com/office/drawing/2014/main" id="{1073B340-9811-466E-B49A-87EE43D13D63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389" y="12713656"/>
            <a:ext cx="358171" cy="410800"/>
          </a:xfrm>
          <a:prstGeom prst="rect">
            <a:avLst/>
          </a:prstGeom>
        </p:spPr>
      </p:pic>
      <p:sp>
        <p:nvSpPr>
          <p:cNvPr id="16" name="Akış Çizelgesi: Bağlayıcı 15">
            <a:extLst>
              <a:ext uri="{FF2B5EF4-FFF2-40B4-BE49-F238E27FC236}">
                <a16:creationId xmlns:a16="http://schemas.microsoft.com/office/drawing/2014/main" id="{03E5FF7A-A8E1-4713-997B-78631B1237E5}"/>
              </a:ext>
            </a:extLst>
          </p:cNvPr>
          <p:cNvSpPr/>
          <p:nvPr userDrawn="1"/>
        </p:nvSpPr>
        <p:spPr>
          <a:xfrm>
            <a:off x="3172486" y="12722724"/>
            <a:ext cx="297545" cy="298524"/>
          </a:xfrm>
          <a:prstGeom prst="flowChartConnector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 dirty="0"/>
          </a:p>
        </p:txBody>
      </p:sp>
      <p:pic>
        <p:nvPicPr>
          <p:cNvPr id="17" name="Resim 16">
            <a:extLst>
              <a:ext uri="{FF2B5EF4-FFF2-40B4-BE49-F238E27FC236}">
                <a16:creationId xmlns:a16="http://schemas.microsoft.com/office/drawing/2014/main" id="{7C3E6FE4-19B7-4CF2-95EB-9645A711B966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3226888" y="12769556"/>
            <a:ext cx="204929" cy="20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257588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1_azerbaycan_smsiz">
    <p:bg>
      <p:bgPr>
        <a:solidFill>
          <a:srgbClr val="2220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sim 1">
            <a:extLst>
              <a:ext uri="{FF2B5EF4-FFF2-40B4-BE49-F238E27FC236}">
                <a16:creationId xmlns:a16="http://schemas.microsoft.com/office/drawing/2014/main" id="{5AE5E9EC-9F0C-4A74-B4C7-0339F221F1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94" name="Görüntü" descr="Görüntü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sp>
        <p:nvSpPr>
          <p:cNvPr id="96" name="teknofest.org"/>
          <p:cNvSpPr txBox="1"/>
          <p:nvPr/>
        </p:nvSpPr>
        <p:spPr>
          <a:xfrm>
            <a:off x="22265119" y="12899239"/>
            <a:ext cx="1707773" cy="553996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 algn="r">
              <a:defRPr sz="2000" spc="-19">
                <a:solidFill>
                  <a:srgbClr val="FFFFFF"/>
                </a:solidFill>
              </a:defRPr>
            </a:pPr>
            <a:r>
              <a:rPr b="1" dirty="0" err="1"/>
              <a:t>teknofest</a:t>
            </a:r>
            <a:r>
              <a:rPr i="1" dirty="0"/>
              <a:t>.</a:t>
            </a:r>
            <a:r>
              <a:rPr lang="tr-TR" i="1" dirty="0"/>
              <a:t>az</a:t>
            </a:r>
            <a:endParaRPr i="1" dirty="0"/>
          </a:p>
        </p:txBody>
      </p:sp>
      <p:grpSp>
        <p:nvGrpSpPr>
          <p:cNvPr id="8" name="Grup 7">
            <a:extLst>
              <a:ext uri="{FF2B5EF4-FFF2-40B4-BE49-F238E27FC236}">
                <a16:creationId xmlns:a16="http://schemas.microsoft.com/office/drawing/2014/main" id="{671ADE33-353D-4FE0-927E-9BDA104DA643}"/>
              </a:ext>
            </a:extLst>
          </p:cNvPr>
          <p:cNvGrpSpPr/>
          <p:nvPr userDrawn="1"/>
        </p:nvGrpSpPr>
        <p:grpSpPr>
          <a:xfrm>
            <a:off x="-163497" y="11591270"/>
            <a:ext cx="3038389" cy="2155734"/>
            <a:chOff x="-163497" y="11591270"/>
            <a:chExt cx="3038389" cy="2155734"/>
          </a:xfrm>
        </p:grpSpPr>
        <p:pic>
          <p:nvPicPr>
            <p:cNvPr id="9" name="Görüntü" descr="Görüntü">
              <a:extLst>
                <a:ext uri="{FF2B5EF4-FFF2-40B4-BE49-F238E27FC236}">
                  <a16:creationId xmlns:a16="http://schemas.microsoft.com/office/drawing/2014/main" id="{A2F18FE3-19E0-4220-B221-894330A7A7C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accent6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-163497" y="11591270"/>
              <a:ext cx="3038389" cy="2096286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10" name="Grup 9">
              <a:extLst>
                <a:ext uri="{FF2B5EF4-FFF2-40B4-BE49-F238E27FC236}">
                  <a16:creationId xmlns:a16="http://schemas.microsoft.com/office/drawing/2014/main" id="{DE256DE6-E8E9-477B-812B-D6F2A4DB2869}"/>
                </a:ext>
              </a:extLst>
            </p:cNvPr>
            <p:cNvGrpSpPr/>
            <p:nvPr userDrawn="1"/>
          </p:nvGrpSpPr>
          <p:grpSpPr>
            <a:xfrm>
              <a:off x="193416" y="11954839"/>
              <a:ext cx="2152856" cy="1792165"/>
              <a:chOff x="193416" y="11954839"/>
              <a:chExt cx="2152856" cy="1792165"/>
            </a:xfrm>
          </p:grpSpPr>
          <p:pic>
            <p:nvPicPr>
              <p:cNvPr id="11" name="Görüntü" descr="Görüntü">
                <a:extLst>
                  <a:ext uri="{FF2B5EF4-FFF2-40B4-BE49-F238E27FC236}">
                    <a16:creationId xmlns:a16="http://schemas.microsoft.com/office/drawing/2014/main" id="{5D0D32FF-17A1-4060-8109-2B81B5804D7A}"/>
                  </a:ext>
                </a:extLst>
              </p:cNvPr>
              <p:cNvPicPr>
                <a:picLocks noChangeAspect="1"/>
              </p:cNvPicPr>
              <p:nvPr userDrawn="1"/>
            </p:nvPicPr>
            <p:blipFill rotWithShape="1">
              <a:blip r:embed="rId5">
                <a:clrChange>
                  <a:clrFrom>
                    <a:srgbClr val="000000">
                      <a:alpha val="0"/>
                    </a:srgbClr>
                  </a:clrFrom>
                  <a:clrTo>
                    <a:srgbClr val="000000">
                      <a:alpha val="0"/>
                    </a:srgbClr>
                  </a:clrTo>
                </a:clrChange>
                <a:duotone>
                  <a:schemeClr val="accent6">
                    <a:shade val="45000"/>
                    <a:satMod val="135000"/>
                  </a:schemeClr>
                  <a:prstClr val="white"/>
                </a:duotone>
              </a:blip>
              <a:srcRect t="78965" r="29144"/>
              <a:stretch/>
            </p:blipFill>
            <p:spPr>
              <a:xfrm>
                <a:off x="193416" y="12995620"/>
                <a:ext cx="2152856" cy="440967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12" name="Görüntü" descr="Görüntü">
                <a:extLst>
                  <a:ext uri="{FF2B5EF4-FFF2-40B4-BE49-F238E27FC236}">
                    <a16:creationId xmlns:a16="http://schemas.microsoft.com/office/drawing/2014/main" id="{FD9F6928-03AD-495E-9919-1085A5423372}"/>
                  </a:ext>
                </a:extLst>
              </p:cNvPr>
              <p:cNvPicPr>
                <a:picLocks noChangeAspect="1"/>
              </p:cNvPicPr>
              <p:nvPr userDrawn="1"/>
            </p:nvPicPr>
            <p:blipFill rotWithShape="1">
              <a:blip r:embed="rId5">
                <a:clrChange>
                  <a:clrFrom>
                    <a:srgbClr val="000000">
                      <a:alpha val="0"/>
                    </a:srgbClr>
                  </a:clrFrom>
                  <a:clrTo>
                    <a:srgbClr val="000000">
                      <a:alpha val="0"/>
                    </a:srgbClr>
                  </a:clrTo>
                </a:clrChange>
                <a:duotone>
                  <a:schemeClr val="accent6">
                    <a:shade val="45000"/>
                    <a:satMod val="135000"/>
                  </a:schemeClr>
                  <a:prstClr val="white"/>
                </a:duotone>
              </a:blip>
              <a:srcRect l="47597" t="78965" r="45198"/>
              <a:stretch/>
            </p:blipFill>
            <p:spPr>
              <a:xfrm rot="2200125">
                <a:off x="504611" y="13306037"/>
                <a:ext cx="218912" cy="440967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13" name="Görüntü">
                <a:extLst>
                  <a:ext uri="{FF2B5EF4-FFF2-40B4-BE49-F238E27FC236}">
                    <a16:creationId xmlns:a16="http://schemas.microsoft.com/office/drawing/2014/main" id="{E89402C4-3BF5-4117-A3D9-A50EC4544B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394603" y="11954839"/>
                <a:ext cx="1951668" cy="1498394"/>
              </a:xfrm>
              <a:prstGeom prst="rect">
                <a:avLst/>
              </a:prstGeom>
              <a:ln w="12700">
                <a:miter lim="400000"/>
              </a:ln>
            </p:spPr>
          </p:pic>
        </p:grpSp>
      </p:grpSp>
      <p:pic>
        <p:nvPicPr>
          <p:cNvPr id="3" name="Resim 2" descr="metin, işaret içeren bir resim&#10;&#10;Açıklama otomatik olarak oluşturuldu">
            <a:extLst>
              <a:ext uri="{FF2B5EF4-FFF2-40B4-BE49-F238E27FC236}">
                <a16:creationId xmlns:a16="http://schemas.microsoft.com/office/drawing/2014/main" id="{7BF2518B-3E2E-4850-7F38-2772DC478813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8955">
            <a:off x="11033185" y="12219665"/>
            <a:ext cx="2317630" cy="1341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440071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z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>
            <a:extLst>
              <a:ext uri="{FF2B5EF4-FFF2-40B4-BE49-F238E27FC236}">
                <a16:creationId xmlns:a16="http://schemas.microsoft.com/office/drawing/2014/main" id="{ED65F339-55D4-309D-6561-38DED2D399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820" y="26416"/>
            <a:ext cx="24447640" cy="13663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415961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Özel Dü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up 12">
            <a:extLst>
              <a:ext uri="{FF2B5EF4-FFF2-40B4-BE49-F238E27FC236}">
                <a16:creationId xmlns:a16="http://schemas.microsoft.com/office/drawing/2014/main" id="{FD5A2E2D-5853-45AC-A3A8-80DAC7A82EEF}"/>
              </a:ext>
            </a:extLst>
          </p:cNvPr>
          <p:cNvGrpSpPr/>
          <p:nvPr userDrawn="1"/>
        </p:nvGrpSpPr>
        <p:grpSpPr>
          <a:xfrm>
            <a:off x="0" y="0"/>
            <a:ext cx="24384001" cy="13716001"/>
            <a:chOff x="-552451" y="-2749550"/>
            <a:chExt cx="24384001" cy="13716001"/>
          </a:xfrm>
        </p:grpSpPr>
        <p:pic>
          <p:nvPicPr>
            <p:cNvPr id="4" name="Görüntü" descr="Görüntü">
              <a:extLst>
                <a:ext uri="{FF2B5EF4-FFF2-40B4-BE49-F238E27FC236}">
                  <a16:creationId xmlns:a16="http://schemas.microsoft.com/office/drawing/2014/main" id="{E405CE1D-47C8-40D2-B951-C6A18D0C29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-552451" y="-2749550"/>
              <a:ext cx="24384001" cy="13716001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5" name="Görüntü" descr="Görüntü">
              <a:extLst>
                <a:ext uri="{FF2B5EF4-FFF2-40B4-BE49-F238E27FC236}">
                  <a16:creationId xmlns:a16="http://schemas.microsoft.com/office/drawing/2014/main" id="{F6313C5A-9441-47F6-BC7D-1AF401D9F68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alphaModFix amt="14201"/>
            </a:blip>
            <a:stretch>
              <a:fillRect/>
            </a:stretch>
          </p:blipFill>
          <p:spPr>
            <a:xfrm>
              <a:off x="-552451" y="-2749550"/>
              <a:ext cx="24384001" cy="13716001"/>
            </a:xfrm>
            <a:prstGeom prst="rect">
              <a:avLst/>
            </a:prstGeom>
            <a:ln w="12700">
              <a:miter lim="400000"/>
            </a:ln>
          </p:spPr>
        </p:pic>
      </p:grpSp>
      <p:pic>
        <p:nvPicPr>
          <p:cNvPr id="3" name="Resim 2">
            <a:extLst>
              <a:ext uri="{FF2B5EF4-FFF2-40B4-BE49-F238E27FC236}">
                <a16:creationId xmlns:a16="http://schemas.microsoft.com/office/drawing/2014/main" id="{3906D94B-45D2-21EB-EA03-CA849E76577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690984"/>
            <a:ext cx="1356802" cy="100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931367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3072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t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6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ti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örüntü" descr="Görüntü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-1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Görüntü" descr="Görüntü"/>
          <p:cNvPicPr>
            <a:picLocks noChangeAspect="1"/>
          </p:cNvPicPr>
          <p:nvPr userDrawn="1"/>
        </p:nvPicPr>
        <p:blipFill>
          <a:blip r:embed="rId20">
            <a:alphaModFix amt="14201"/>
          </a:blip>
          <a:stretch>
            <a:fillRect/>
          </a:stretch>
        </p:blipFill>
        <p:spPr>
          <a:xfrm>
            <a:off x="0" y="-1"/>
            <a:ext cx="243840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urkiyeteknolojitakimi.org"/>
          <p:cNvSpPr txBox="1"/>
          <p:nvPr userDrawn="1"/>
        </p:nvSpPr>
        <p:spPr>
          <a:xfrm>
            <a:off x="20573894" y="12899239"/>
            <a:ext cx="3321225" cy="535940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/>
          <a:p>
            <a:pPr>
              <a:defRPr sz="2000" spc="-19">
                <a:solidFill>
                  <a:srgbClr val="FFFFFF"/>
                </a:solidFill>
              </a:defRPr>
            </a:pPr>
            <a:r>
              <a:rPr b="1" dirty="0"/>
              <a:t>turkiyeteknolojitakimi</a:t>
            </a:r>
            <a:r>
              <a:rPr i="1" dirty="0"/>
              <a:t>.org</a:t>
            </a:r>
          </a:p>
        </p:txBody>
      </p:sp>
      <p:pic>
        <p:nvPicPr>
          <p:cNvPr id="5" name="Görüntü" descr="Görüntü"/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526051" y="12468507"/>
            <a:ext cx="1998033" cy="748740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Görüntü" descr="Görüntü"/>
          <p:cNvPicPr>
            <a:picLocks noChangeAspect="1"/>
          </p:cNvPicPr>
          <p:nvPr userDrawn="1"/>
        </p:nvPicPr>
        <p:blipFill>
          <a:blip r:embed="rId22"/>
          <a:stretch>
            <a:fillRect/>
          </a:stretch>
        </p:blipFill>
        <p:spPr>
          <a:xfrm>
            <a:off x="2742641" y="12639413"/>
            <a:ext cx="2569796" cy="485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7" name="Görüntü" descr="Görüntü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2462799" y="620861"/>
            <a:ext cx="1251140" cy="1014943"/>
          </a:xfrm>
          <a:prstGeom prst="rect">
            <a:avLst/>
          </a:prstGeom>
          <a:ln w="12700">
            <a:miter lim="400000"/>
          </a:ln>
        </p:spPr>
      </p:pic>
      <p:pic>
        <p:nvPicPr>
          <p:cNvPr id="8" name="Resim 7">
            <a:extLst>
              <a:ext uri="{FF2B5EF4-FFF2-40B4-BE49-F238E27FC236}">
                <a16:creationId xmlns:a16="http://schemas.microsoft.com/office/drawing/2014/main" id="{A8B4022E-F627-4548-B4C2-4A3678CF4FD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10294"/>
          <a:stretch/>
        </p:blipFill>
        <p:spPr>
          <a:xfrm>
            <a:off x="3151749" y="12672645"/>
            <a:ext cx="322386" cy="398586"/>
          </a:xfrm>
          <a:prstGeom prst="rect">
            <a:avLst/>
          </a:prstGeom>
        </p:spPr>
      </p:pic>
      <p:grpSp>
        <p:nvGrpSpPr>
          <p:cNvPr id="9" name="Grup 8">
            <a:extLst>
              <a:ext uri="{FF2B5EF4-FFF2-40B4-BE49-F238E27FC236}">
                <a16:creationId xmlns:a16="http://schemas.microsoft.com/office/drawing/2014/main" id="{A6F9FE0C-6717-4EC6-A511-CAF4E03D5C8D}"/>
              </a:ext>
            </a:extLst>
          </p:cNvPr>
          <p:cNvGrpSpPr/>
          <p:nvPr userDrawn="1"/>
        </p:nvGrpSpPr>
        <p:grpSpPr>
          <a:xfrm>
            <a:off x="3172486" y="12722724"/>
            <a:ext cx="297545" cy="298524"/>
            <a:chOff x="1783705" y="9439863"/>
            <a:chExt cx="144593" cy="145069"/>
          </a:xfrm>
        </p:grpSpPr>
        <p:sp>
          <p:nvSpPr>
            <p:cNvPr id="10" name="Akış Çizelgesi: Bağlayıcı 9">
              <a:extLst>
                <a:ext uri="{FF2B5EF4-FFF2-40B4-BE49-F238E27FC236}">
                  <a16:creationId xmlns:a16="http://schemas.microsoft.com/office/drawing/2014/main" id="{76A90E1A-8DC9-45C1-9AB9-0F2F24C2B238}"/>
                </a:ext>
              </a:extLst>
            </p:cNvPr>
            <p:cNvSpPr/>
            <p:nvPr userDrawn="1"/>
          </p:nvSpPr>
          <p:spPr>
            <a:xfrm>
              <a:off x="1783705" y="9439863"/>
              <a:ext cx="144593" cy="145069"/>
            </a:xfrm>
            <a:prstGeom prst="flowChartConnector">
              <a:avLst/>
            </a:prstGeom>
            <a:noFill/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tr-TR" dirty="0"/>
            </a:p>
          </p:txBody>
        </p:sp>
        <p:pic>
          <p:nvPicPr>
            <p:cNvPr id="11" name="Resim 10">
              <a:extLst>
                <a:ext uri="{FF2B5EF4-FFF2-40B4-BE49-F238E27FC236}">
                  <a16:creationId xmlns:a16="http://schemas.microsoft.com/office/drawing/2014/main" id="{C9237CA7-08C8-4DC5-A0AA-61A9DFF49C9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5"/>
            <a:stretch>
              <a:fillRect/>
            </a:stretch>
          </p:blipFill>
          <p:spPr>
            <a:xfrm>
              <a:off x="1810142" y="9462621"/>
              <a:ext cx="99586" cy="99586"/>
            </a:xfrm>
            <a:prstGeom prst="rect">
              <a:avLst/>
            </a:prstGeom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7" r:id="rId2"/>
    <p:sldLayoutId id="2147483652" r:id="rId3"/>
    <p:sldLayoutId id="2147483661" r:id="rId4"/>
    <p:sldLayoutId id="2147483667" r:id="rId5"/>
    <p:sldLayoutId id="2147483670" r:id="rId6"/>
    <p:sldLayoutId id="2147483654" r:id="rId7"/>
    <p:sldLayoutId id="2147483663" r:id="rId8"/>
    <p:sldLayoutId id="2147483669" r:id="rId9"/>
    <p:sldLayoutId id="2147483665" r:id="rId10"/>
    <p:sldLayoutId id="2147483664" r:id="rId11"/>
    <p:sldLayoutId id="2147483662" r:id="rId12"/>
    <p:sldLayoutId id="2147483656" r:id="rId13"/>
    <p:sldLayoutId id="2147483666" r:id="rId14"/>
    <p:sldLayoutId id="2147483668" r:id="rId15"/>
    <p:sldLayoutId id="2147483660" r:id="rId16"/>
    <p:sldLayoutId id="2147483671" r:id="rId17"/>
  </p:sldLayoutIdLst>
  <p:transition spd="med"/>
  <p:txStyles>
    <p:titleStyle>
      <a:lvl1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1pPr>
      <a:lvl2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2pPr>
      <a:lvl3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3pPr>
      <a:lvl4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4pPr>
      <a:lvl5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5pPr>
      <a:lvl6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6pPr>
      <a:lvl7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7pPr>
      <a:lvl8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8pPr>
      <a:lvl9pPr marL="0" marR="0" indent="0" algn="ct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9pPr>
    </p:titleStyle>
    <p:bodyStyle>
      <a:lvl1pPr marL="900112" marR="0" indent="-900112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•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1pPr>
      <a:lvl2pPr marL="1314450" marR="0" indent="-85725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–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2pPr>
      <a:lvl3pPr marL="1714500" marR="0" indent="-80010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•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3pPr>
      <a:lvl4pPr marL="2331720" marR="0" indent="-96012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–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4pPr>
      <a:lvl5pPr marL="2788920" marR="0" indent="-96012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»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5pPr>
      <a:lvl6pPr marL="3246120" marR="0" indent="-96012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•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6pPr>
      <a:lvl7pPr marL="3703320" marR="0" indent="-96012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•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7pPr>
      <a:lvl8pPr marL="4160520" marR="0" indent="-96012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•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8pPr>
      <a:lvl9pPr marL="4617720" marR="0" indent="-960120" algn="l" defTabSz="2438400" rtl="0" latinLnBrk="0">
        <a:lnSpc>
          <a:spcPct val="100000"/>
        </a:lnSpc>
        <a:spcBef>
          <a:spcPts val="2000"/>
        </a:spcBef>
        <a:spcAft>
          <a:spcPts val="0"/>
        </a:spcAft>
        <a:buClrTx/>
        <a:buSzPct val="100000"/>
        <a:buFont typeface="Trebuchet MS"/>
        <a:buChar char="•"/>
        <a:tabLst/>
        <a:defRPr sz="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Trebuchet MS"/>
        </a:defRPr>
      </a:lvl9pPr>
    </p:bodyStyle>
    <p:otherStyle>
      <a:lvl1pPr marL="0" marR="0" indent="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1pPr>
      <a:lvl2pPr marL="0" marR="0" indent="4572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2pPr>
      <a:lvl3pPr marL="0" marR="0" indent="9144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3pPr>
      <a:lvl4pPr marL="0" marR="0" indent="13716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4pPr>
      <a:lvl5pPr marL="0" marR="0" indent="18288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5pPr>
      <a:lvl6pPr marL="0" marR="0" indent="22860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6pPr>
      <a:lvl7pPr marL="0" marR="0" indent="27432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7pPr>
      <a:lvl8pPr marL="0" marR="0" indent="32004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8pPr>
      <a:lvl9pPr marL="0" marR="0" indent="3657600" algn="r" defTabSz="2438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13" Type="http://schemas.openxmlformats.org/officeDocument/2006/relationships/image" Target="../media/image49.jpeg"/><Relationship Id="rId18" Type="http://schemas.openxmlformats.org/officeDocument/2006/relationships/image" Target="../media/image54.pn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12" Type="http://schemas.openxmlformats.org/officeDocument/2006/relationships/image" Target="../media/image48.jpeg"/><Relationship Id="rId17" Type="http://schemas.openxmlformats.org/officeDocument/2006/relationships/image" Target="../media/image53.png"/><Relationship Id="rId2" Type="http://schemas.openxmlformats.org/officeDocument/2006/relationships/image" Target="../media/image38.jpeg"/><Relationship Id="rId16" Type="http://schemas.openxmlformats.org/officeDocument/2006/relationships/image" Target="../media/image5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jpeg"/><Relationship Id="rId11" Type="http://schemas.openxmlformats.org/officeDocument/2006/relationships/image" Target="../media/image47.jpeg"/><Relationship Id="rId5" Type="http://schemas.openxmlformats.org/officeDocument/2006/relationships/image" Target="../media/image41.jpeg"/><Relationship Id="rId15" Type="http://schemas.openxmlformats.org/officeDocument/2006/relationships/image" Target="../media/image51.jpeg"/><Relationship Id="rId10" Type="http://schemas.openxmlformats.org/officeDocument/2006/relationships/image" Target="../media/image46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Relationship Id="rId14" Type="http://schemas.openxmlformats.org/officeDocument/2006/relationships/image" Target="../media/image50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5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6" Type="http://schemas.microsoft.com/office/2007/relationships/hdphoto" Target="../media/hdphoto6.wdp"/><Relationship Id="rId5" Type="http://schemas.openxmlformats.org/officeDocument/2006/relationships/image" Target="../media/image56.png"/><Relationship Id="rId4" Type="http://schemas.microsoft.com/office/2007/relationships/hdphoto" Target="../media/hdphoto5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13" Type="http://schemas.openxmlformats.org/officeDocument/2006/relationships/image" Target="../media/image68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12" Type="http://schemas.openxmlformats.org/officeDocument/2006/relationships/image" Target="../media/image67.png"/><Relationship Id="rId17" Type="http://schemas.openxmlformats.org/officeDocument/2006/relationships/image" Target="../media/image72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7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5" Type="http://schemas.openxmlformats.org/officeDocument/2006/relationships/image" Target="../media/image70.png"/><Relationship Id="rId10" Type="http://schemas.openxmlformats.org/officeDocument/2006/relationships/image" Target="../media/image65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Relationship Id="rId14" Type="http://schemas.openxmlformats.org/officeDocument/2006/relationships/image" Target="../media/image69.t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t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12" Type="http://schemas.openxmlformats.org/officeDocument/2006/relationships/image" Target="../media/image87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png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jpeg"/><Relationship Id="rId3" Type="http://schemas.openxmlformats.org/officeDocument/2006/relationships/image" Target="../media/image89.jpeg"/><Relationship Id="rId7" Type="http://schemas.openxmlformats.org/officeDocument/2006/relationships/image" Target="../media/image93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2.jpg"/><Relationship Id="rId11" Type="http://schemas.openxmlformats.org/officeDocument/2006/relationships/image" Target="../media/image97.jpeg"/><Relationship Id="rId5" Type="http://schemas.openxmlformats.org/officeDocument/2006/relationships/image" Target="../media/image91.jpg"/><Relationship Id="rId10" Type="http://schemas.openxmlformats.org/officeDocument/2006/relationships/image" Target="../media/image96.png"/><Relationship Id="rId4" Type="http://schemas.openxmlformats.org/officeDocument/2006/relationships/image" Target="../media/image90.jpeg"/><Relationship Id="rId9" Type="http://schemas.openxmlformats.org/officeDocument/2006/relationships/image" Target="../media/image9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jpeg"/><Relationship Id="rId13" Type="http://schemas.openxmlformats.org/officeDocument/2006/relationships/image" Target="../media/image119.jpeg"/><Relationship Id="rId18" Type="http://schemas.openxmlformats.org/officeDocument/2006/relationships/image" Target="../media/image53.png"/><Relationship Id="rId3" Type="http://schemas.openxmlformats.org/officeDocument/2006/relationships/image" Target="../media/image109.png"/><Relationship Id="rId7" Type="http://schemas.openxmlformats.org/officeDocument/2006/relationships/image" Target="../media/image113.jpeg"/><Relationship Id="rId12" Type="http://schemas.openxmlformats.org/officeDocument/2006/relationships/image" Target="../media/image118.jpeg"/><Relationship Id="rId17" Type="http://schemas.openxmlformats.org/officeDocument/2006/relationships/image" Target="../media/image123.jpeg"/><Relationship Id="rId2" Type="http://schemas.openxmlformats.org/officeDocument/2006/relationships/image" Target="../media/image108.png"/><Relationship Id="rId16" Type="http://schemas.openxmlformats.org/officeDocument/2006/relationships/image" Target="../media/image12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2.jpeg"/><Relationship Id="rId11" Type="http://schemas.openxmlformats.org/officeDocument/2006/relationships/image" Target="../media/image117.jpeg"/><Relationship Id="rId5" Type="http://schemas.openxmlformats.org/officeDocument/2006/relationships/image" Target="../media/image111.jpeg"/><Relationship Id="rId15" Type="http://schemas.openxmlformats.org/officeDocument/2006/relationships/image" Target="../media/image121.jpeg"/><Relationship Id="rId10" Type="http://schemas.openxmlformats.org/officeDocument/2006/relationships/image" Target="../media/image116.jpeg"/><Relationship Id="rId19" Type="http://schemas.openxmlformats.org/officeDocument/2006/relationships/image" Target="../media/image54.png"/><Relationship Id="rId4" Type="http://schemas.openxmlformats.org/officeDocument/2006/relationships/image" Target="../media/image110.jpeg"/><Relationship Id="rId9" Type="http://schemas.openxmlformats.org/officeDocument/2006/relationships/image" Target="../media/image115.jpeg"/><Relationship Id="rId14" Type="http://schemas.openxmlformats.org/officeDocument/2006/relationships/image" Target="../media/image1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Dikdörtgen 62"/>
          <p:cNvSpPr txBox="1"/>
          <p:nvPr/>
        </p:nvSpPr>
        <p:spPr>
          <a:xfrm>
            <a:off x="3740273" y="7471456"/>
            <a:ext cx="15691406" cy="2149304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>
            <a:spAutoFit/>
          </a:bodyPr>
          <a:lstStyle/>
          <a:p>
            <a:pPr algn="ctr" defTabSz="1950720">
              <a:lnSpc>
                <a:spcPct val="80000"/>
              </a:lnSpc>
              <a:spcBef>
                <a:spcPts val="1400"/>
              </a:spcBef>
              <a:defRPr sz="5600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pPr>
            <a:r>
              <a:rPr sz="6000" dirty="0"/>
              <a:t>MİLLİ TEKNOLOJİ HAMLESİ YOLCULUĞUNDA</a:t>
            </a:r>
          </a:p>
          <a:p>
            <a:pPr algn="ctr" defTabSz="1950720">
              <a:lnSpc>
                <a:spcPct val="80000"/>
              </a:lnSpc>
              <a:spcBef>
                <a:spcPts val="1400"/>
              </a:spcBef>
              <a:defRPr sz="7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pPr>
            <a:r>
              <a:rPr sz="8000" dirty="0"/>
              <a:t>T3 VAKFI</a:t>
            </a:r>
            <a:endParaRPr dirty="0"/>
          </a:p>
        </p:txBody>
      </p:sp>
      <p:pic>
        <p:nvPicPr>
          <p:cNvPr id="114" name="Deneyap öğrencileri Baykar Ziyareti-.JPG" descr="Deneyap öğrencileri Baykar Ziyareti-.JPG"/>
          <p:cNvPicPr>
            <a:picLocks noChangeAspect="1"/>
          </p:cNvPicPr>
          <p:nvPr/>
        </p:nvPicPr>
        <p:blipFill>
          <a:blip r:embed="rId2"/>
          <a:srcRect r="25291"/>
          <a:stretch>
            <a:fillRect/>
          </a:stretch>
        </p:blipFill>
        <p:spPr>
          <a:xfrm>
            <a:off x="1140853" y="2973927"/>
            <a:ext cx="1736196" cy="15493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5" h="21600" extrusionOk="0">
                <a:moveTo>
                  <a:pt x="15184" y="21600"/>
                </a:moveTo>
                <a:cubicBezTo>
                  <a:pt x="15799" y="21600"/>
                  <a:pt x="16571" y="21102"/>
                  <a:pt x="16887" y="20499"/>
                </a:cubicBezTo>
                <a:cubicBezTo>
                  <a:pt x="16887" y="20499"/>
                  <a:pt x="16885" y="20502"/>
                  <a:pt x="21300" y="11901"/>
                </a:cubicBezTo>
                <a:cubicBezTo>
                  <a:pt x="21600" y="11298"/>
                  <a:pt x="21600" y="10302"/>
                  <a:pt x="21300" y="9699"/>
                </a:cubicBezTo>
                <a:cubicBezTo>
                  <a:pt x="21300" y="9699"/>
                  <a:pt x="21302" y="9702"/>
                  <a:pt x="16887" y="1101"/>
                </a:cubicBezTo>
                <a:cubicBezTo>
                  <a:pt x="16571" y="498"/>
                  <a:pt x="15799" y="0"/>
                  <a:pt x="15184" y="0"/>
                </a:cubicBezTo>
                <a:lnTo>
                  <a:pt x="6352" y="0"/>
                </a:lnTo>
                <a:cubicBezTo>
                  <a:pt x="5722" y="0"/>
                  <a:pt x="4965" y="498"/>
                  <a:pt x="4650" y="1101"/>
                </a:cubicBezTo>
                <a:cubicBezTo>
                  <a:pt x="4650" y="1101"/>
                  <a:pt x="4651" y="1098"/>
                  <a:pt x="236" y="9699"/>
                </a:cubicBezTo>
                <a:cubicBezTo>
                  <a:pt x="79" y="10000"/>
                  <a:pt x="0" y="10401"/>
                  <a:pt x="0" y="10800"/>
                </a:cubicBezTo>
                <a:cubicBezTo>
                  <a:pt x="0" y="11199"/>
                  <a:pt x="79" y="11600"/>
                  <a:pt x="236" y="11901"/>
                </a:cubicBezTo>
                <a:cubicBezTo>
                  <a:pt x="236" y="11901"/>
                  <a:pt x="235" y="11898"/>
                  <a:pt x="4650" y="20499"/>
                </a:cubicBezTo>
                <a:cubicBezTo>
                  <a:pt x="4965" y="21102"/>
                  <a:pt x="5722" y="21600"/>
                  <a:pt x="6352" y="21600"/>
                </a:cubicBezTo>
                <a:lnTo>
                  <a:pt x="15184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15" name="DENEYAP TEKNOLOJİ ATÖLYELERİ (2).JPG" descr="DENEYAP TEKNOLOJİ ATÖLYELERİ (2).JPG"/>
          <p:cNvPicPr>
            <a:picLocks noChangeAspect="1"/>
          </p:cNvPicPr>
          <p:nvPr/>
        </p:nvPicPr>
        <p:blipFill>
          <a:blip r:embed="rId3"/>
          <a:srcRect l="36940"/>
          <a:stretch>
            <a:fillRect/>
          </a:stretch>
        </p:blipFill>
        <p:spPr>
          <a:xfrm>
            <a:off x="2663386" y="2973455"/>
            <a:ext cx="3755617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15180" y="21600"/>
                </a:moveTo>
                <a:cubicBezTo>
                  <a:pt x="15795" y="21600"/>
                  <a:pt x="16566" y="21103"/>
                  <a:pt x="16882" y="20500"/>
                </a:cubicBezTo>
                <a:cubicBezTo>
                  <a:pt x="16882" y="20500"/>
                  <a:pt x="16882" y="20501"/>
                  <a:pt x="21296" y="11900"/>
                </a:cubicBezTo>
                <a:cubicBezTo>
                  <a:pt x="21446" y="11598"/>
                  <a:pt x="21521" y="11199"/>
                  <a:pt x="21521" y="10800"/>
                </a:cubicBezTo>
                <a:cubicBezTo>
                  <a:pt x="21521" y="10401"/>
                  <a:pt x="21446" y="10002"/>
                  <a:pt x="21296" y="9700"/>
                </a:cubicBezTo>
                <a:cubicBezTo>
                  <a:pt x="21296" y="9700"/>
                  <a:pt x="21295" y="9701"/>
                  <a:pt x="16882" y="1100"/>
                </a:cubicBezTo>
                <a:cubicBezTo>
                  <a:pt x="16566" y="497"/>
                  <a:pt x="15795" y="0"/>
                  <a:pt x="15180" y="0"/>
                </a:cubicBezTo>
                <a:lnTo>
                  <a:pt x="6352" y="0"/>
                </a:lnTo>
                <a:cubicBezTo>
                  <a:pt x="5721" y="0"/>
                  <a:pt x="4966" y="497"/>
                  <a:pt x="4651" y="1100"/>
                </a:cubicBezTo>
                <a:cubicBezTo>
                  <a:pt x="4651" y="1100"/>
                  <a:pt x="4650" y="1099"/>
                  <a:pt x="236" y="9700"/>
                </a:cubicBezTo>
                <a:cubicBezTo>
                  <a:pt x="-79" y="10303"/>
                  <a:pt x="-79" y="11297"/>
                  <a:pt x="236" y="11900"/>
                </a:cubicBezTo>
                <a:cubicBezTo>
                  <a:pt x="236" y="11900"/>
                  <a:pt x="237" y="11899"/>
                  <a:pt x="4651" y="20500"/>
                </a:cubicBezTo>
                <a:cubicBezTo>
                  <a:pt x="4966" y="21103"/>
                  <a:pt x="5721" y="21600"/>
                  <a:pt x="6352" y="21600"/>
                </a:cubicBezTo>
                <a:lnTo>
                  <a:pt x="15180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16" name="IMG_7573.JPG" descr="IMG_7573.JPG"/>
          <p:cNvPicPr>
            <a:picLocks noChangeAspect="1"/>
          </p:cNvPicPr>
          <p:nvPr/>
        </p:nvPicPr>
        <p:blipFill>
          <a:blip r:embed="rId4"/>
          <a:srcRect l="25285"/>
          <a:stretch>
            <a:fillRect/>
          </a:stretch>
        </p:blipFill>
        <p:spPr>
          <a:xfrm>
            <a:off x="2663386" y="-556327"/>
            <a:ext cx="3755617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15180" y="21600"/>
                </a:moveTo>
                <a:cubicBezTo>
                  <a:pt x="15795" y="21600"/>
                  <a:pt x="16566" y="21103"/>
                  <a:pt x="16882" y="20500"/>
                </a:cubicBezTo>
                <a:cubicBezTo>
                  <a:pt x="16882" y="20500"/>
                  <a:pt x="16882" y="20501"/>
                  <a:pt x="21296" y="11900"/>
                </a:cubicBezTo>
                <a:cubicBezTo>
                  <a:pt x="21446" y="11598"/>
                  <a:pt x="21521" y="11199"/>
                  <a:pt x="21521" y="10800"/>
                </a:cubicBezTo>
                <a:cubicBezTo>
                  <a:pt x="21521" y="10401"/>
                  <a:pt x="21446" y="10002"/>
                  <a:pt x="21296" y="9700"/>
                </a:cubicBezTo>
                <a:cubicBezTo>
                  <a:pt x="21296" y="9700"/>
                  <a:pt x="21295" y="9701"/>
                  <a:pt x="16882" y="1100"/>
                </a:cubicBezTo>
                <a:cubicBezTo>
                  <a:pt x="16566" y="497"/>
                  <a:pt x="15795" y="0"/>
                  <a:pt x="15180" y="0"/>
                </a:cubicBezTo>
                <a:lnTo>
                  <a:pt x="6352" y="0"/>
                </a:lnTo>
                <a:cubicBezTo>
                  <a:pt x="5721" y="0"/>
                  <a:pt x="4966" y="497"/>
                  <a:pt x="4651" y="1100"/>
                </a:cubicBezTo>
                <a:cubicBezTo>
                  <a:pt x="4651" y="1100"/>
                  <a:pt x="4650" y="1099"/>
                  <a:pt x="236" y="9700"/>
                </a:cubicBezTo>
                <a:cubicBezTo>
                  <a:pt x="-79" y="10303"/>
                  <a:pt x="-79" y="11297"/>
                  <a:pt x="236" y="11900"/>
                </a:cubicBezTo>
                <a:cubicBezTo>
                  <a:pt x="236" y="11900"/>
                  <a:pt x="237" y="11899"/>
                  <a:pt x="4651" y="20500"/>
                </a:cubicBezTo>
                <a:cubicBezTo>
                  <a:pt x="4966" y="21103"/>
                  <a:pt x="5721" y="21600"/>
                  <a:pt x="6352" y="21600"/>
                </a:cubicBezTo>
                <a:lnTo>
                  <a:pt x="15180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17" name="bursiyerler vakıfta.JPG" descr="bursiyerler vakıfta.JPG"/>
          <p:cNvPicPr>
            <a:picLocks noChangeAspect="1"/>
          </p:cNvPicPr>
          <p:nvPr/>
        </p:nvPicPr>
        <p:blipFill>
          <a:blip r:embed="rId5"/>
          <a:srcRect l="18475" t="4" r="18468"/>
          <a:stretch>
            <a:fillRect/>
          </a:stretch>
        </p:blipFill>
        <p:spPr>
          <a:xfrm>
            <a:off x="5718863" y="2001404"/>
            <a:ext cx="2060268" cy="183832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25" y="21600"/>
                </a:moveTo>
                <a:cubicBezTo>
                  <a:pt x="15737" y="21600"/>
                  <a:pt x="16508" y="21102"/>
                  <a:pt x="16823" y="20499"/>
                </a:cubicBezTo>
                <a:cubicBezTo>
                  <a:pt x="16823" y="20499"/>
                  <a:pt x="16824" y="20502"/>
                  <a:pt x="21223" y="11901"/>
                </a:cubicBezTo>
                <a:cubicBezTo>
                  <a:pt x="21521" y="11298"/>
                  <a:pt x="21521" y="10302"/>
                  <a:pt x="21223" y="9699"/>
                </a:cubicBezTo>
                <a:cubicBezTo>
                  <a:pt x="21223" y="9699"/>
                  <a:pt x="21221" y="9702"/>
                  <a:pt x="16823" y="1101"/>
                </a:cubicBezTo>
                <a:cubicBezTo>
                  <a:pt x="16508" y="498"/>
                  <a:pt x="15737" y="0"/>
                  <a:pt x="15125" y="0"/>
                </a:cubicBezTo>
                <a:lnTo>
                  <a:pt x="6329" y="0"/>
                </a:lnTo>
                <a:cubicBezTo>
                  <a:pt x="5701" y="0"/>
                  <a:pt x="4945" y="498"/>
                  <a:pt x="4631" y="1101"/>
                </a:cubicBezTo>
                <a:cubicBezTo>
                  <a:pt x="4631" y="1101"/>
                  <a:pt x="4634" y="1098"/>
                  <a:pt x="235" y="9699"/>
                </a:cubicBezTo>
                <a:cubicBezTo>
                  <a:pt x="-79" y="10302"/>
                  <a:pt x="-79" y="11298"/>
                  <a:pt x="235" y="11901"/>
                </a:cubicBezTo>
                <a:cubicBezTo>
                  <a:pt x="235" y="11901"/>
                  <a:pt x="232" y="11898"/>
                  <a:pt x="4631" y="20499"/>
                </a:cubicBezTo>
                <a:cubicBezTo>
                  <a:pt x="4945" y="21102"/>
                  <a:pt x="5701" y="21600"/>
                  <a:pt x="6329" y="21600"/>
                </a:cubicBezTo>
                <a:lnTo>
                  <a:pt x="15125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18" name="TEKNOFEST 2018 İstanbul.jpg" descr="TEKNOFEST 2018 İstanbul.jpg"/>
          <p:cNvPicPr>
            <a:picLocks noChangeAspect="1"/>
          </p:cNvPicPr>
          <p:nvPr/>
        </p:nvPicPr>
        <p:blipFill>
          <a:blip r:embed="rId6"/>
          <a:srcRect l="3447" r="21781"/>
          <a:stretch>
            <a:fillRect/>
          </a:stretch>
        </p:blipFill>
        <p:spPr>
          <a:xfrm>
            <a:off x="14909574" y="2542010"/>
            <a:ext cx="3755526" cy="33510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28" y="21600"/>
                </a:moveTo>
                <a:cubicBezTo>
                  <a:pt x="15741" y="21600"/>
                  <a:pt x="16509" y="21103"/>
                  <a:pt x="16823" y="20500"/>
                </a:cubicBezTo>
                <a:cubicBezTo>
                  <a:pt x="16823" y="20500"/>
                  <a:pt x="16824" y="20501"/>
                  <a:pt x="21223" y="11900"/>
                </a:cubicBezTo>
                <a:cubicBezTo>
                  <a:pt x="21521" y="11297"/>
                  <a:pt x="21521" y="10303"/>
                  <a:pt x="21223" y="9700"/>
                </a:cubicBezTo>
                <a:cubicBezTo>
                  <a:pt x="21223" y="9700"/>
                  <a:pt x="21222" y="9701"/>
                  <a:pt x="16823" y="1100"/>
                </a:cubicBezTo>
                <a:cubicBezTo>
                  <a:pt x="16509" y="497"/>
                  <a:pt x="15741" y="0"/>
                  <a:pt x="15128" y="0"/>
                </a:cubicBezTo>
                <a:lnTo>
                  <a:pt x="6330" y="0"/>
                </a:lnTo>
                <a:cubicBezTo>
                  <a:pt x="5701" y="0"/>
                  <a:pt x="4949" y="497"/>
                  <a:pt x="4634" y="1100"/>
                </a:cubicBezTo>
                <a:cubicBezTo>
                  <a:pt x="4634" y="1100"/>
                  <a:pt x="4634" y="1099"/>
                  <a:pt x="235" y="9700"/>
                </a:cubicBezTo>
                <a:cubicBezTo>
                  <a:pt x="-79" y="10303"/>
                  <a:pt x="-79" y="11297"/>
                  <a:pt x="235" y="11900"/>
                </a:cubicBezTo>
                <a:cubicBezTo>
                  <a:pt x="235" y="11900"/>
                  <a:pt x="236" y="11899"/>
                  <a:pt x="4634" y="20500"/>
                </a:cubicBezTo>
                <a:cubicBezTo>
                  <a:pt x="4949" y="21103"/>
                  <a:pt x="5701" y="21600"/>
                  <a:pt x="6330" y="21600"/>
                </a:cubicBezTo>
                <a:lnTo>
                  <a:pt x="15128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19" name="TEKNOFEST 2020 Gaziantep.jpg" descr="TEKNOFEST 2020 Gaziantep.jpg"/>
          <p:cNvPicPr>
            <a:picLocks noChangeAspect="1"/>
          </p:cNvPicPr>
          <p:nvPr/>
        </p:nvPicPr>
        <p:blipFill>
          <a:blip r:embed="rId7"/>
          <a:srcRect l="12661" t="4" r="12664" b="6479"/>
          <a:stretch>
            <a:fillRect/>
          </a:stretch>
        </p:blipFill>
        <p:spPr>
          <a:xfrm>
            <a:off x="16297675" y="671393"/>
            <a:ext cx="1997815" cy="16672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30" y="21600"/>
                </a:moveTo>
                <a:cubicBezTo>
                  <a:pt x="15743" y="21600"/>
                  <a:pt x="16511" y="21067"/>
                  <a:pt x="16826" y="20423"/>
                </a:cubicBezTo>
                <a:cubicBezTo>
                  <a:pt x="16826" y="20423"/>
                  <a:pt x="16823" y="20427"/>
                  <a:pt x="21222" y="11229"/>
                </a:cubicBezTo>
                <a:cubicBezTo>
                  <a:pt x="21521" y="10585"/>
                  <a:pt x="21521" y="9519"/>
                  <a:pt x="21222" y="8874"/>
                </a:cubicBezTo>
                <a:cubicBezTo>
                  <a:pt x="21222" y="8874"/>
                  <a:pt x="20931" y="8262"/>
                  <a:pt x="16979" y="0"/>
                </a:cubicBezTo>
                <a:lnTo>
                  <a:pt x="4479" y="0"/>
                </a:lnTo>
                <a:cubicBezTo>
                  <a:pt x="4473" y="11"/>
                  <a:pt x="4480" y="0"/>
                  <a:pt x="235" y="8874"/>
                </a:cubicBezTo>
                <a:cubicBezTo>
                  <a:pt x="-79" y="9519"/>
                  <a:pt x="-79" y="10585"/>
                  <a:pt x="235" y="11229"/>
                </a:cubicBezTo>
                <a:cubicBezTo>
                  <a:pt x="235" y="11229"/>
                  <a:pt x="233" y="11225"/>
                  <a:pt x="4632" y="20423"/>
                </a:cubicBezTo>
                <a:cubicBezTo>
                  <a:pt x="4946" y="21067"/>
                  <a:pt x="5704" y="21600"/>
                  <a:pt x="6332" y="21600"/>
                </a:cubicBezTo>
                <a:cubicBezTo>
                  <a:pt x="6332" y="21600"/>
                  <a:pt x="6332" y="21600"/>
                  <a:pt x="15130" y="2160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20" name="DENEYAP TEKNOLOJİ ATÖLYELERİ (1).jpeg" descr="DENEYAP TEKNOLOJİ ATÖLYELERİ (1).jpeg"/>
          <p:cNvPicPr>
            <a:picLocks noChangeAspect="1"/>
          </p:cNvPicPr>
          <p:nvPr/>
        </p:nvPicPr>
        <p:blipFill>
          <a:blip r:embed="rId8"/>
          <a:srcRect l="15945"/>
          <a:stretch>
            <a:fillRect/>
          </a:stretch>
        </p:blipFill>
        <p:spPr>
          <a:xfrm>
            <a:off x="17964979" y="813393"/>
            <a:ext cx="3755617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15180" y="21600"/>
                </a:moveTo>
                <a:cubicBezTo>
                  <a:pt x="15795" y="21600"/>
                  <a:pt x="16566" y="21103"/>
                  <a:pt x="16882" y="20500"/>
                </a:cubicBezTo>
                <a:cubicBezTo>
                  <a:pt x="16882" y="20500"/>
                  <a:pt x="16882" y="20501"/>
                  <a:pt x="21296" y="11900"/>
                </a:cubicBezTo>
                <a:cubicBezTo>
                  <a:pt x="21446" y="11598"/>
                  <a:pt x="21521" y="11199"/>
                  <a:pt x="21521" y="10800"/>
                </a:cubicBezTo>
                <a:cubicBezTo>
                  <a:pt x="21521" y="10401"/>
                  <a:pt x="21446" y="10002"/>
                  <a:pt x="21296" y="9700"/>
                </a:cubicBezTo>
                <a:cubicBezTo>
                  <a:pt x="21296" y="9700"/>
                  <a:pt x="21295" y="9701"/>
                  <a:pt x="16882" y="1100"/>
                </a:cubicBezTo>
                <a:cubicBezTo>
                  <a:pt x="16566" y="497"/>
                  <a:pt x="15795" y="0"/>
                  <a:pt x="15180" y="0"/>
                </a:cubicBezTo>
                <a:lnTo>
                  <a:pt x="6352" y="0"/>
                </a:lnTo>
                <a:cubicBezTo>
                  <a:pt x="5721" y="0"/>
                  <a:pt x="4966" y="497"/>
                  <a:pt x="4651" y="1100"/>
                </a:cubicBezTo>
                <a:cubicBezTo>
                  <a:pt x="4651" y="1100"/>
                  <a:pt x="4650" y="1099"/>
                  <a:pt x="236" y="9700"/>
                </a:cubicBezTo>
                <a:cubicBezTo>
                  <a:pt x="-79" y="10303"/>
                  <a:pt x="-79" y="11297"/>
                  <a:pt x="236" y="11900"/>
                </a:cubicBezTo>
                <a:cubicBezTo>
                  <a:pt x="236" y="11900"/>
                  <a:pt x="237" y="11899"/>
                  <a:pt x="4651" y="20500"/>
                </a:cubicBezTo>
                <a:cubicBezTo>
                  <a:pt x="4966" y="21103"/>
                  <a:pt x="5721" y="21600"/>
                  <a:pt x="6352" y="21600"/>
                </a:cubicBezTo>
                <a:lnTo>
                  <a:pt x="15180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1" name="Uzay ve Havacılık Atölyesi.JPG" descr="Uzay ve Havacılık Atölyesi.JPG"/>
          <p:cNvPicPr>
            <a:picLocks noChangeAspect="1"/>
          </p:cNvPicPr>
          <p:nvPr/>
        </p:nvPicPr>
        <p:blipFill>
          <a:blip r:embed="rId9"/>
          <a:srcRect r="36942"/>
          <a:stretch>
            <a:fillRect/>
          </a:stretch>
        </p:blipFill>
        <p:spPr>
          <a:xfrm>
            <a:off x="21032685" y="2542010"/>
            <a:ext cx="3755506" cy="33510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5" h="21600" extrusionOk="0">
                <a:moveTo>
                  <a:pt x="15184" y="21600"/>
                </a:moveTo>
                <a:cubicBezTo>
                  <a:pt x="15799" y="21600"/>
                  <a:pt x="16570" y="21103"/>
                  <a:pt x="16885" y="20500"/>
                </a:cubicBezTo>
                <a:cubicBezTo>
                  <a:pt x="16885" y="20500"/>
                  <a:pt x="16886" y="20501"/>
                  <a:pt x="21300" y="11900"/>
                </a:cubicBezTo>
                <a:cubicBezTo>
                  <a:pt x="21600" y="11297"/>
                  <a:pt x="21600" y="10303"/>
                  <a:pt x="21300" y="9700"/>
                </a:cubicBezTo>
                <a:cubicBezTo>
                  <a:pt x="21300" y="9700"/>
                  <a:pt x="21300" y="9701"/>
                  <a:pt x="16885" y="1100"/>
                </a:cubicBezTo>
                <a:cubicBezTo>
                  <a:pt x="16570" y="497"/>
                  <a:pt x="15799" y="0"/>
                  <a:pt x="15184" y="0"/>
                </a:cubicBezTo>
                <a:lnTo>
                  <a:pt x="6353" y="0"/>
                </a:lnTo>
                <a:cubicBezTo>
                  <a:pt x="5723" y="0"/>
                  <a:pt x="4967" y="497"/>
                  <a:pt x="4652" y="1100"/>
                </a:cubicBezTo>
                <a:cubicBezTo>
                  <a:pt x="4652" y="1100"/>
                  <a:pt x="4651" y="1099"/>
                  <a:pt x="237" y="9700"/>
                </a:cubicBezTo>
                <a:cubicBezTo>
                  <a:pt x="79" y="10002"/>
                  <a:pt x="0" y="10401"/>
                  <a:pt x="0" y="10800"/>
                </a:cubicBezTo>
                <a:cubicBezTo>
                  <a:pt x="0" y="11199"/>
                  <a:pt x="79" y="11598"/>
                  <a:pt x="237" y="11900"/>
                </a:cubicBezTo>
                <a:cubicBezTo>
                  <a:pt x="237" y="11900"/>
                  <a:pt x="237" y="11899"/>
                  <a:pt x="4652" y="20500"/>
                </a:cubicBezTo>
                <a:cubicBezTo>
                  <a:pt x="4967" y="21103"/>
                  <a:pt x="5723" y="21600"/>
                  <a:pt x="6353" y="21600"/>
                </a:cubicBezTo>
                <a:lnTo>
                  <a:pt x="15184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2" name="bursiyer kefken kız kampı Ömer Kökçam.JPG" descr="bursiyer kefken kız kampı Ömer Kökçam.JPG"/>
          <p:cNvPicPr>
            <a:picLocks noChangeAspect="1"/>
          </p:cNvPicPr>
          <p:nvPr/>
        </p:nvPicPr>
        <p:blipFill>
          <a:blip r:embed="rId10"/>
          <a:srcRect r="30555"/>
          <a:stretch>
            <a:fillRect/>
          </a:stretch>
        </p:blipFill>
        <p:spPr>
          <a:xfrm>
            <a:off x="-139469" y="4739878"/>
            <a:ext cx="3490693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19" h="21600" extrusionOk="0">
                <a:moveTo>
                  <a:pt x="14699" y="21600"/>
                </a:moveTo>
                <a:cubicBezTo>
                  <a:pt x="15360" y="21600"/>
                  <a:pt x="16190" y="21103"/>
                  <a:pt x="16529" y="20500"/>
                </a:cubicBezTo>
                <a:cubicBezTo>
                  <a:pt x="16529" y="20500"/>
                  <a:pt x="16530" y="20501"/>
                  <a:pt x="21278" y="11900"/>
                </a:cubicBezTo>
                <a:cubicBezTo>
                  <a:pt x="21600" y="11297"/>
                  <a:pt x="21600" y="10303"/>
                  <a:pt x="21278" y="9700"/>
                </a:cubicBezTo>
                <a:cubicBezTo>
                  <a:pt x="21278" y="9700"/>
                  <a:pt x="21277" y="9701"/>
                  <a:pt x="16529" y="1100"/>
                </a:cubicBezTo>
                <a:cubicBezTo>
                  <a:pt x="16190" y="497"/>
                  <a:pt x="15360" y="0"/>
                  <a:pt x="14699" y="0"/>
                </a:cubicBezTo>
                <a:lnTo>
                  <a:pt x="5201" y="0"/>
                </a:lnTo>
                <a:cubicBezTo>
                  <a:pt x="4523" y="0"/>
                  <a:pt x="3711" y="497"/>
                  <a:pt x="3371" y="1100"/>
                </a:cubicBezTo>
                <a:cubicBezTo>
                  <a:pt x="3371" y="1100"/>
                  <a:pt x="1699" y="4128"/>
                  <a:pt x="0" y="7206"/>
                </a:cubicBezTo>
                <a:lnTo>
                  <a:pt x="0" y="14394"/>
                </a:lnTo>
                <a:cubicBezTo>
                  <a:pt x="284" y="14908"/>
                  <a:pt x="0" y="14394"/>
                  <a:pt x="3371" y="20500"/>
                </a:cubicBezTo>
                <a:cubicBezTo>
                  <a:pt x="3711" y="21103"/>
                  <a:pt x="4523" y="21600"/>
                  <a:pt x="5201" y="21600"/>
                </a:cubicBezTo>
                <a:lnTo>
                  <a:pt x="14699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3" name="TEKNOFEST 2019 İstanbul.jpg" descr="TEKNOFEST 2019 İstanbul.jpg"/>
          <p:cNvPicPr>
            <a:picLocks noChangeAspect="1"/>
          </p:cNvPicPr>
          <p:nvPr/>
        </p:nvPicPr>
        <p:blipFill>
          <a:blip r:embed="rId11"/>
          <a:srcRect l="12595" r="12597"/>
          <a:stretch>
            <a:fillRect/>
          </a:stretch>
        </p:blipFill>
        <p:spPr>
          <a:xfrm>
            <a:off x="-404302" y="8289104"/>
            <a:ext cx="3755526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28" y="21600"/>
                </a:moveTo>
                <a:cubicBezTo>
                  <a:pt x="15741" y="21600"/>
                  <a:pt x="16509" y="21103"/>
                  <a:pt x="16823" y="20500"/>
                </a:cubicBezTo>
                <a:cubicBezTo>
                  <a:pt x="16823" y="20500"/>
                  <a:pt x="16824" y="20501"/>
                  <a:pt x="21223" y="11900"/>
                </a:cubicBezTo>
                <a:cubicBezTo>
                  <a:pt x="21521" y="11297"/>
                  <a:pt x="21521" y="10303"/>
                  <a:pt x="21223" y="9700"/>
                </a:cubicBezTo>
                <a:cubicBezTo>
                  <a:pt x="21223" y="9700"/>
                  <a:pt x="21222" y="9701"/>
                  <a:pt x="16823" y="1100"/>
                </a:cubicBezTo>
                <a:cubicBezTo>
                  <a:pt x="16509" y="497"/>
                  <a:pt x="15741" y="0"/>
                  <a:pt x="15128" y="0"/>
                </a:cubicBezTo>
                <a:lnTo>
                  <a:pt x="6330" y="0"/>
                </a:lnTo>
                <a:cubicBezTo>
                  <a:pt x="5701" y="0"/>
                  <a:pt x="4949" y="497"/>
                  <a:pt x="4634" y="1100"/>
                </a:cubicBezTo>
                <a:cubicBezTo>
                  <a:pt x="4634" y="1100"/>
                  <a:pt x="4634" y="1099"/>
                  <a:pt x="235" y="9700"/>
                </a:cubicBezTo>
                <a:cubicBezTo>
                  <a:pt x="-79" y="10303"/>
                  <a:pt x="-79" y="11297"/>
                  <a:pt x="235" y="11900"/>
                </a:cubicBezTo>
                <a:cubicBezTo>
                  <a:pt x="235" y="11900"/>
                  <a:pt x="236" y="11899"/>
                  <a:pt x="4634" y="20500"/>
                </a:cubicBezTo>
                <a:cubicBezTo>
                  <a:pt x="4949" y="21103"/>
                  <a:pt x="5701" y="21600"/>
                  <a:pt x="6330" y="21600"/>
                </a:cubicBezTo>
                <a:lnTo>
                  <a:pt x="15128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4" name="Deneyap öğrencileri kamp- Selçuk Bayraktar.JPG" descr="Deneyap öğrencileri kamp- Selçuk Bayraktar.JPG"/>
          <p:cNvPicPr>
            <a:picLocks noChangeAspect="1"/>
          </p:cNvPicPr>
          <p:nvPr/>
        </p:nvPicPr>
        <p:blipFill>
          <a:blip r:embed="rId12"/>
          <a:srcRect l="2841" t="3" r="13109"/>
          <a:stretch>
            <a:fillRect/>
          </a:stretch>
        </p:blipFill>
        <p:spPr>
          <a:xfrm>
            <a:off x="19221914" y="8429547"/>
            <a:ext cx="2474755" cy="220821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28" y="21600"/>
                </a:moveTo>
                <a:cubicBezTo>
                  <a:pt x="15741" y="21600"/>
                  <a:pt x="16509" y="21104"/>
                  <a:pt x="16824" y="20501"/>
                </a:cubicBezTo>
                <a:cubicBezTo>
                  <a:pt x="16824" y="20501"/>
                  <a:pt x="16824" y="20500"/>
                  <a:pt x="21223" y="11899"/>
                </a:cubicBezTo>
                <a:cubicBezTo>
                  <a:pt x="21521" y="11296"/>
                  <a:pt x="21521" y="10304"/>
                  <a:pt x="21223" y="9701"/>
                </a:cubicBezTo>
                <a:cubicBezTo>
                  <a:pt x="21223" y="9701"/>
                  <a:pt x="21222" y="9700"/>
                  <a:pt x="16824" y="1099"/>
                </a:cubicBezTo>
                <a:cubicBezTo>
                  <a:pt x="16509" y="496"/>
                  <a:pt x="15741" y="0"/>
                  <a:pt x="15128" y="0"/>
                </a:cubicBezTo>
                <a:lnTo>
                  <a:pt x="6330" y="0"/>
                </a:lnTo>
                <a:cubicBezTo>
                  <a:pt x="5701" y="0"/>
                  <a:pt x="4948" y="496"/>
                  <a:pt x="4634" y="1099"/>
                </a:cubicBezTo>
                <a:cubicBezTo>
                  <a:pt x="4634" y="1099"/>
                  <a:pt x="4634" y="1100"/>
                  <a:pt x="235" y="9701"/>
                </a:cubicBezTo>
                <a:cubicBezTo>
                  <a:pt x="-79" y="10304"/>
                  <a:pt x="-79" y="11296"/>
                  <a:pt x="235" y="11899"/>
                </a:cubicBezTo>
                <a:cubicBezTo>
                  <a:pt x="235" y="11899"/>
                  <a:pt x="235" y="11900"/>
                  <a:pt x="4634" y="20501"/>
                </a:cubicBezTo>
                <a:cubicBezTo>
                  <a:pt x="4948" y="21104"/>
                  <a:pt x="5701" y="21600"/>
                  <a:pt x="6330" y="21600"/>
                </a:cubicBezTo>
                <a:lnTo>
                  <a:pt x="15128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5" name="bursiyer kampları (2).jpg" descr="bursiyer kampları (2).jpg"/>
          <p:cNvPicPr>
            <a:picLocks noChangeAspect="1"/>
          </p:cNvPicPr>
          <p:nvPr/>
        </p:nvPicPr>
        <p:blipFill>
          <a:blip r:embed="rId13"/>
          <a:srcRect l="7965" t="7" r="7979"/>
          <a:stretch>
            <a:fillRect/>
          </a:stretch>
        </p:blipFill>
        <p:spPr>
          <a:xfrm>
            <a:off x="19556580" y="4335577"/>
            <a:ext cx="1737031" cy="15497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27" y="21600"/>
                </a:moveTo>
                <a:cubicBezTo>
                  <a:pt x="15739" y="21600"/>
                  <a:pt x="16513" y="21102"/>
                  <a:pt x="16827" y="20499"/>
                </a:cubicBezTo>
                <a:cubicBezTo>
                  <a:pt x="16827" y="20499"/>
                  <a:pt x="16824" y="20500"/>
                  <a:pt x="21223" y="11898"/>
                </a:cubicBezTo>
                <a:cubicBezTo>
                  <a:pt x="21521" y="11295"/>
                  <a:pt x="21521" y="10305"/>
                  <a:pt x="21223" y="9702"/>
                </a:cubicBezTo>
                <a:cubicBezTo>
                  <a:pt x="21223" y="9702"/>
                  <a:pt x="21226" y="9702"/>
                  <a:pt x="16827" y="1101"/>
                </a:cubicBezTo>
                <a:cubicBezTo>
                  <a:pt x="16513" y="498"/>
                  <a:pt x="15739" y="0"/>
                  <a:pt x="15127" y="0"/>
                </a:cubicBezTo>
                <a:lnTo>
                  <a:pt x="6331" y="0"/>
                </a:lnTo>
                <a:cubicBezTo>
                  <a:pt x="5703" y="0"/>
                  <a:pt x="4950" y="498"/>
                  <a:pt x="4636" y="1101"/>
                </a:cubicBezTo>
                <a:cubicBezTo>
                  <a:pt x="4636" y="1101"/>
                  <a:pt x="4634" y="1100"/>
                  <a:pt x="235" y="9702"/>
                </a:cubicBezTo>
                <a:cubicBezTo>
                  <a:pt x="-79" y="10305"/>
                  <a:pt x="-79" y="11295"/>
                  <a:pt x="235" y="11898"/>
                </a:cubicBezTo>
                <a:cubicBezTo>
                  <a:pt x="235" y="11898"/>
                  <a:pt x="237" y="11898"/>
                  <a:pt x="4636" y="20499"/>
                </a:cubicBezTo>
                <a:cubicBezTo>
                  <a:pt x="4950" y="21102"/>
                  <a:pt x="5703" y="21600"/>
                  <a:pt x="6331" y="21600"/>
                </a:cubicBezTo>
                <a:lnTo>
                  <a:pt x="15127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6" name="DENEYAP TEKNOLOJİ ATÖLYELERİ (6).JPG" descr="DENEYAP TEKNOLOJİ ATÖLYELERİ (6).JPG"/>
          <p:cNvPicPr>
            <a:picLocks noChangeAspect="1"/>
          </p:cNvPicPr>
          <p:nvPr/>
        </p:nvPicPr>
        <p:blipFill>
          <a:blip r:embed="rId14"/>
          <a:srcRect l="3789" r="21497"/>
          <a:stretch>
            <a:fillRect/>
          </a:stretch>
        </p:blipFill>
        <p:spPr>
          <a:xfrm>
            <a:off x="21032666" y="9586277"/>
            <a:ext cx="3755525" cy="33510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28" y="21600"/>
                </a:moveTo>
                <a:cubicBezTo>
                  <a:pt x="15741" y="21600"/>
                  <a:pt x="16509" y="21103"/>
                  <a:pt x="16823" y="20500"/>
                </a:cubicBezTo>
                <a:cubicBezTo>
                  <a:pt x="16823" y="20500"/>
                  <a:pt x="16824" y="20501"/>
                  <a:pt x="21223" y="11900"/>
                </a:cubicBezTo>
                <a:cubicBezTo>
                  <a:pt x="21521" y="11297"/>
                  <a:pt x="21521" y="10303"/>
                  <a:pt x="21223" y="9700"/>
                </a:cubicBezTo>
                <a:cubicBezTo>
                  <a:pt x="21223" y="9700"/>
                  <a:pt x="21222" y="9701"/>
                  <a:pt x="16823" y="1100"/>
                </a:cubicBezTo>
                <a:cubicBezTo>
                  <a:pt x="16509" y="497"/>
                  <a:pt x="15741" y="0"/>
                  <a:pt x="15128" y="0"/>
                </a:cubicBezTo>
                <a:lnTo>
                  <a:pt x="6330" y="0"/>
                </a:lnTo>
                <a:cubicBezTo>
                  <a:pt x="5701" y="0"/>
                  <a:pt x="4949" y="497"/>
                  <a:pt x="4634" y="1100"/>
                </a:cubicBezTo>
                <a:cubicBezTo>
                  <a:pt x="4634" y="1100"/>
                  <a:pt x="4634" y="1099"/>
                  <a:pt x="235" y="9700"/>
                </a:cubicBezTo>
                <a:cubicBezTo>
                  <a:pt x="-79" y="10303"/>
                  <a:pt x="-79" y="11297"/>
                  <a:pt x="235" y="11900"/>
                </a:cubicBezTo>
                <a:cubicBezTo>
                  <a:pt x="235" y="11900"/>
                  <a:pt x="236" y="11899"/>
                  <a:pt x="4634" y="20500"/>
                </a:cubicBezTo>
                <a:cubicBezTo>
                  <a:pt x="4949" y="21103"/>
                  <a:pt x="5701" y="21600"/>
                  <a:pt x="6330" y="21600"/>
                </a:cubicBezTo>
                <a:lnTo>
                  <a:pt x="15128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7" name="23 Nisan Deneyap Etkinliği.jpg" descr="23 Nisan Deneyap Etkinliği.jpg"/>
          <p:cNvPicPr>
            <a:picLocks noChangeAspect="1"/>
          </p:cNvPicPr>
          <p:nvPr/>
        </p:nvPicPr>
        <p:blipFill>
          <a:blip r:embed="rId15"/>
          <a:srcRect r="25298"/>
          <a:stretch>
            <a:fillRect/>
          </a:stretch>
        </p:blipFill>
        <p:spPr>
          <a:xfrm>
            <a:off x="21032685" y="6056495"/>
            <a:ext cx="3755506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5" h="21600" extrusionOk="0">
                <a:moveTo>
                  <a:pt x="15184" y="21600"/>
                </a:moveTo>
                <a:cubicBezTo>
                  <a:pt x="15799" y="21600"/>
                  <a:pt x="16570" y="21103"/>
                  <a:pt x="16885" y="20500"/>
                </a:cubicBezTo>
                <a:cubicBezTo>
                  <a:pt x="16885" y="20500"/>
                  <a:pt x="16886" y="20501"/>
                  <a:pt x="21300" y="11900"/>
                </a:cubicBezTo>
                <a:cubicBezTo>
                  <a:pt x="21600" y="11297"/>
                  <a:pt x="21600" y="10303"/>
                  <a:pt x="21300" y="9700"/>
                </a:cubicBezTo>
                <a:cubicBezTo>
                  <a:pt x="21300" y="9700"/>
                  <a:pt x="21300" y="9701"/>
                  <a:pt x="16885" y="1100"/>
                </a:cubicBezTo>
                <a:cubicBezTo>
                  <a:pt x="16570" y="497"/>
                  <a:pt x="15799" y="0"/>
                  <a:pt x="15184" y="0"/>
                </a:cubicBezTo>
                <a:lnTo>
                  <a:pt x="6353" y="0"/>
                </a:lnTo>
                <a:cubicBezTo>
                  <a:pt x="5723" y="0"/>
                  <a:pt x="4967" y="497"/>
                  <a:pt x="4652" y="1100"/>
                </a:cubicBezTo>
                <a:cubicBezTo>
                  <a:pt x="4652" y="1100"/>
                  <a:pt x="4651" y="1099"/>
                  <a:pt x="237" y="9700"/>
                </a:cubicBezTo>
                <a:cubicBezTo>
                  <a:pt x="79" y="10002"/>
                  <a:pt x="0" y="10401"/>
                  <a:pt x="0" y="10800"/>
                </a:cubicBezTo>
                <a:cubicBezTo>
                  <a:pt x="0" y="11199"/>
                  <a:pt x="79" y="11598"/>
                  <a:pt x="237" y="11900"/>
                </a:cubicBezTo>
                <a:cubicBezTo>
                  <a:pt x="237" y="11900"/>
                  <a:pt x="237" y="11899"/>
                  <a:pt x="4652" y="20500"/>
                </a:cubicBezTo>
                <a:cubicBezTo>
                  <a:pt x="4967" y="21103"/>
                  <a:pt x="5723" y="21600"/>
                  <a:pt x="6353" y="21600"/>
                </a:cubicBezTo>
                <a:lnTo>
                  <a:pt x="15184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8" name="TEKNOFEST 2019 İstanbul.jpg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44" r="12644"/>
          <a:stretch/>
        </p:blipFill>
        <p:spPr>
          <a:xfrm>
            <a:off x="18741184" y="6260037"/>
            <a:ext cx="2203206" cy="196596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15129" y="21600"/>
                </a:moveTo>
                <a:cubicBezTo>
                  <a:pt x="15742" y="21600"/>
                  <a:pt x="16508" y="21105"/>
                  <a:pt x="16822" y="20502"/>
                </a:cubicBezTo>
                <a:cubicBezTo>
                  <a:pt x="16822" y="20502"/>
                  <a:pt x="16824" y="20499"/>
                  <a:pt x="21223" y="11898"/>
                </a:cubicBezTo>
                <a:cubicBezTo>
                  <a:pt x="21521" y="11295"/>
                  <a:pt x="21521" y="10305"/>
                  <a:pt x="21223" y="9702"/>
                </a:cubicBezTo>
                <a:cubicBezTo>
                  <a:pt x="21223" y="9702"/>
                  <a:pt x="21221" y="9699"/>
                  <a:pt x="16822" y="1098"/>
                </a:cubicBezTo>
                <a:cubicBezTo>
                  <a:pt x="16508" y="495"/>
                  <a:pt x="15742" y="0"/>
                  <a:pt x="15129" y="0"/>
                </a:cubicBezTo>
                <a:lnTo>
                  <a:pt x="6329" y="0"/>
                </a:lnTo>
                <a:cubicBezTo>
                  <a:pt x="5700" y="0"/>
                  <a:pt x="4950" y="495"/>
                  <a:pt x="4635" y="1098"/>
                </a:cubicBezTo>
                <a:cubicBezTo>
                  <a:pt x="4635" y="1098"/>
                  <a:pt x="4634" y="1101"/>
                  <a:pt x="235" y="9702"/>
                </a:cubicBezTo>
                <a:cubicBezTo>
                  <a:pt x="-79" y="10305"/>
                  <a:pt x="-79" y="11295"/>
                  <a:pt x="235" y="11898"/>
                </a:cubicBezTo>
                <a:cubicBezTo>
                  <a:pt x="235" y="11898"/>
                  <a:pt x="237" y="11901"/>
                  <a:pt x="4635" y="20502"/>
                </a:cubicBezTo>
                <a:cubicBezTo>
                  <a:pt x="4950" y="21105"/>
                  <a:pt x="5700" y="21600"/>
                  <a:pt x="6329" y="21600"/>
                </a:cubicBezTo>
                <a:lnTo>
                  <a:pt x="15129" y="2160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9" name="DENEYAP TEKNOLOJİ ATÖLYELERİ (1).jpeg" descr="DENEYAP TEKNOLOJİ ATÖLYELERİ (1).jpeg"/>
          <p:cNvPicPr>
            <a:picLocks noChangeAspect="1"/>
          </p:cNvPicPr>
          <p:nvPr/>
        </p:nvPicPr>
        <p:blipFill>
          <a:blip r:embed="rId8"/>
          <a:srcRect l="15939"/>
          <a:stretch>
            <a:fillRect/>
          </a:stretch>
        </p:blipFill>
        <p:spPr>
          <a:xfrm>
            <a:off x="2698433" y="7605241"/>
            <a:ext cx="1251604" cy="11167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15181" y="21600"/>
                </a:moveTo>
                <a:cubicBezTo>
                  <a:pt x="15796" y="21600"/>
                  <a:pt x="16565" y="21105"/>
                  <a:pt x="16881" y="20502"/>
                </a:cubicBezTo>
                <a:cubicBezTo>
                  <a:pt x="16881" y="20502"/>
                  <a:pt x="16882" y="20498"/>
                  <a:pt x="21296" y="11898"/>
                </a:cubicBezTo>
                <a:cubicBezTo>
                  <a:pt x="21446" y="11596"/>
                  <a:pt x="21521" y="11199"/>
                  <a:pt x="21521" y="10800"/>
                </a:cubicBezTo>
                <a:cubicBezTo>
                  <a:pt x="21521" y="10401"/>
                  <a:pt x="21446" y="10004"/>
                  <a:pt x="21296" y="9702"/>
                </a:cubicBezTo>
                <a:cubicBezTo>
                  <a:pt x="21296" y="9702"/>
                  <a:pt x="21294" y="9698"/>
                  <a:pt x="16881" y="1098"/>
                </a:cubicBezTo>
                <a:cubicBezTo>
                  <a:pt x="16565" y="495"/>
                  <a:pt x="15796" y="0"/>
                  <a:pt x="15181" y="0"/>
                </a:cubicBezTo>
                <a:lnTo>
                  <a:pt x="6351" y="0"/>
                </a:lnTo>
                <a:cubicBezTo>
                  <a:pt x="5720" y="0"/>
                  <a:pt x="4967" y="495"/>
                  <a:pt x="4652" y="1098"/>
                </a:cubicBezTo>
                <a:cubicBezTo>
                  <a:pt x="4652" y="1098"/>
                  <a:pt x="4650" y="1102"/>
                  <a:pt x="236" y="9702"/>
                </a:cubicBezTo>
                <a:cubicBezTo>
                  <a:pt x="-79" y="10305"/>
                  <a:pt x="-79" y="11295"/>
                  <a:pt x="236" y="11898"/>
                </a:cubicBezTo>
                <a:cubicBezTo>
                  <a:pt x="236" y="11898"/>
                  <a:pt x="238" y="11902"/>
                  <a:pt x="4652" y="20502"/>
                </a:cubicBezTo>
                <a:cubicBezTo>
                  <a:pt x="4967" y="21105"/>
                  <a:pt x="5720" y="21600"/>
                  <a:pt x="6351" y="21600"/>
                </a:cubicBezTo>
                <a:lnTo>
                  <a:pt x="15181" y="21600"/>
                </a:lnTo>
                <a:close/>
              </a:path>
            </a:pathLst>
          </a:custGeom>
          <a:ln w="12700">
            <a:miter lim="400000"/>
          </a:ln>
        </p:spPr>
      </p:pic>
      <p:grpSp>
        <p:nvGrpSpPr>
          <p:cNvPr id="27" name="Grupla">
            <a:extLst>
              <a:ext uri="{FF2B5EF4-FFF2-40B4-BE49-F238E27FC236}">
                <a16:creationId xmlns:a16="http://schemas.microsoft.com/office/drawing/2014/main" id="{266FFC61-45DE-4E8A-B460-8C3A2132AF6D}"/>
              </a:ext>
            </a:extLst>
          </p:cNvPr>
          <p:cNvGrpSpPr/>
          <p:nvPr/>
        </p:nvGrpSpPr>
        <p:grpSpPr>
          <a:xfrm>
            <a:off x="8251361" y="3205999"/>
            <a:ext cx="2952512" cy="2634490"/>
            <a:chOff x="0" y="0"/>
            <a:chExt cx="4093126" cy="3652246"/>
          </a:xfrm>
        </p:grpSpPr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3E909AE3-09C4-4645-B154-C7EBE4C6F9EF}"/>
                </a:ext>
              </a:extLst>
            </p:cNvPr>
            <p:cNvSpPr/>
            <p:nvPr/>
          </p:nvSpPr>
          <p:spPr>
            <a:xfrm rot="10800000">
              <a:off x="0" y="0"/>
              <a:ext cx="4093127" cy="36522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solidFill>
              <a:srgbClr val="B93125"/>
            </a:soli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grpSp>
          <p:nvGrpSpPr>
            <p:cNvPr id="29" name="Grupla">
              <a:extLst>
                <a:ext uri="{FF2B5EF4-FFF2-40B4-BE49-F238E27FC236}">
                  <a16:creationId xmlns:a16="http://schemas.microsoft.com/office/drawing/2014/main" id="{60F23995-6AB5-4126-8CEA-70B9602277A0}"/>
                </a:ext>
              </a:extLst>
            </p:cNvPr>
            <p:cNvGrpSpPr/>
            <p:nvPr/>
          </p:nvGrpSpPr>
          <p:grpSpPr>
            <a:xfrm>
              <a:off x="260915" y="232811"/>
              <a:ext cx="3571298" cy="3186624"/>
              <a:chOff x="0" y="0"/>
              <a:chExt cx="3571297" cy="3186623"/>
            </a:xfrm>
          </p:grpSpPr>
          <p:sp>
            <p:nvSpPr>
              <p:cNvPr id="30" name="Grupla">
                <a:extLst>
                  <a:ext uri="{FF2B5EF4-FFF2-40B4-BE49-F238E27FC236}">
                    <a16:creationId xmlns:a16="http://schemas.microsoft.com/office/drawing/2014/main" id="{D44D2EC2-29D8-4734-8CB4-D6F228C374C0}"/>
                  </a:ext>
                </a:extLst>
              </p:cNvPr>
              <p:cNvSpPr/>
              <p:nvPr/>
            </p:nvSpPr>
            <p:spPr>
              <a:xfrm rot="10800000">
                <a:off x="0" y="-1"/>
                <a:ext cx="3571298" cy="31866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/>
                  </a:gs>
                  <a:gs pos="73000">
                    <a:srgbClr val="ECECEC"/>
                  </a:gs>
                  <a:gs pos="100000">
                    <a:srgbClr val="D9D9D9"/>
                  </a:gs>
                </a:gsLst>
                <a:lin ang="2700000" scaled="0"/>
              </a:gra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 dirty="0"/>
              </a:p>
            </p:txBody>
          </p:sp>
          <p:pic>
            <p:nvPicPr>
              <p:cNvPr id="31" name="Görüntü" descr="Görüntü">
                <a:extLst>
                  <a:ext uri="{FF2B5EF4-FFF2-40B4-BE49-F238E27FC236}">
                    <a16:creationId xmlns:a16="http://schemas.microsoft.com/office/drawing/2014/main" id="{59110EE8-1155-49BF-825E-11F5516C1FC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/>
              <a:srcRect/>
              <a:stretch>
                <a:fillRect/>
              </a:stretch>
            </p:blipFill>
            <p:spPr>
              <a:xfrm>
                <a:off x="255298" y="149745"/>
                <a:ext cx="3060362" cy="288744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sp>
        <p:nvSpPr>
          <p:cNvPr id="24" name="Dikdörtgen 62">
            <a:extLst>
              <a:ext uri="{FF2B5EF4-FFF2-40B4-BE49-F238E27FC236}">
                <a16:creationId xmlns:a16="http://schemas.microsoft.com/office/drawing/2014/main" id="{06CF4DD1-5E7B-4E37-8D81-8137AE73AC56}"/>
              </a:ext>
            </a:extLst>
          </p:cNvPr>
          <p:cNvSpPr txBox="1"/>
          <p:nvPr/>
        </p:nvSpPr>
        <p:spPr>
          <a:xfrm>
            <a:off x="3807797" y="10637761"/>
            <a:ext cx="15691406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21919" tIns="121919" rIns="121919" bIns="121919">
            <a:spAutoFit/>
          </a:bodyPr>
          <a:lstStyle/>
          <a:p>
            <a:pPr algn="ctr" defTabSz="1950720">
              <a:lnSpc>
                <a:spcPct val="80000"/>
              </a:lnSpc>
              <a:spcBef>
                <a:spcPts val="1400"/>
              </a:spcBef>
              <a:defRPr sz="5600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pPr>
            <a:endParaRPr i="1" dirty="0"/>
          </a:p>
        </p:txBody>
      </p:sp>
      <p:grpSp>
        <p:nvGrpSpPr>
          <p:cNvPr id="25" name="Grupla">
            <a:extLst>
              <a:ext uri="{FF2B5EF4-FFF2-40B4-BE49-F238E27FC236}">
                <a16:creationId xmlns:a16="http://schemas.microsoft.com/office/drawing/2014/main" id="{E6C88865-5FDE-49FC-BC92-1DC51AAB6690}"/>
              </a:ext>
            </a:extLst>
          </p:cNvPr>
          <p:cNvGrpSpPr/>
          <p:nvPr/>
        </p:nvGrpSpPr>
        <p:grpSpPr>
          <a:xfrm>
            <a:off x="11559975" y="3205999"/>
            <a:ext cx="2952514" cy="2634490"/>
            <a:chOff x="0" y="0"/>
            <a:chExt cx="4093127" cy="3652246"/>
          </a:xfrm>
        </p:grpSpPr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324F677A-89E5-416A-A922-6FDF2D313234}"/>
                </a:ext>
              </a:extLst>
            </p:cNvPr>
            <p:cNvSpPr/>
            <p:nvPr/>
          </p:nvSpPr>
          <p:spPr>
            <a:xfrm rot="10800000">
              <a:off x="0" y="0"/>
              <a:ext cx="4093127" cy="36522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grpSp>
          <p:nvGrpSpPr>
            <p:cNvPr id="32" name="Grupla">
              <a:extLst>
                <a:ext uri="{FF2B5EF4-FFF2-40B4-BE49-F238E27FC236}">
                  <a16:creationId xmlns:a16="http://schemas.microsoft.com/office/drawing/2014/main" id="{B5AD4C46-F0A2-4755-B674-49C9E89B9E73}"/>
                </a:ext>
              </a:extLst>
            </p:cNvPr>
            <p:cNvGrpSpPr/>
            <p:nvPr/>
          </p:nvGrpSpPr>
          <p:grpSpPr>
            <a:xfrm>
              <a:off x="260915" y="232810"/>
              <a:ext cx="3571299" cy="3186626"/>
              <a:chOff x="0" y="-1"/>
              <a:chExt cx="3571298" cy="3186625"/>
            </a:xfrm>
          </p:grpSpPr>
          <p:sp>
            <p:nvSpPr>
              <p:cNvPr id="33" name="Grupla">
                <a:extLst>
                  <a:ext uri="{FF2B5EF4-FFF2-40B4-BE49-F238E27FC236}">
                    <a16:creationId xmlns:a16="http://schemas.microsoft.com/office/drawing/2014/main" id="{F81FF90E-AADC-4583-B192-CB5651B58923}"/>
                  </a:ext>
                </a:extLst>
              </p:cNvPr>
              <p:cNvSpPr/>
              <p:nvPr/>
            </p:nvSpPr>
            <p:spPr>
              <a:xfrm rot="10800000">
                <a:off x="0" y="-1"/>
                <a:ext cx="3571298" cy="31866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/>
                  </a:gs>
                  <a:gs pos="73000">
                    <a:srgbClr val="ECECEC"/>
                  </a:gs>
                  <a:gs pos="100000">
                    <a:srgbClr val="D9D9D9"/>
                  </a:gs>
                </a:gsLst>
                <a:lin ang="2700000" scaled="0"/>
              </a:gra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 dirty="0"/>
              </a:p>
            </p:txBody>
          </p:sp>
          <p:pic>
            <p:nvPicPr>
              <p:cNvPr id="34" name="Görüntü">
                <a:extLst>
                  <a:ext uri="{FF2B5EF4-FFF2-40B4-BE49-F238E27FC236}">
                    <a16:creationId xmlns:a16="http://schemas.microsoft.com/office/drawing/2014/main" id="{E751CC06-EACC-4D7F-A8C7-61DD2B3A68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41926" y="120730"/>
                <a:ext cx="2887443" cy="288744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up 11">
            <a:extLst>
              <a:ext uri="{FF2B5EF4-FFF2-40B4-BE49-F238E27FC236}">
                <a16:creationId xmlns:a16="http://schemas.microsoft.com/office/drawing/2014/main" id="{FCEF6A22-AD86-499D-6C4B-E886D8301A73}"/>
              </a:ext>
            </a:extLst>
          </p:cNvPr>
          <p:cNvGrpSpPr/>
          <p:nvPr/>
        </p:nvGrpSpPr>
        <p:grpSpPr>
          <a:xfrm>
            <a:off x="3996787" y="-1159873"/>
            <a:ext cx="16390427" cy="16048436"/>
            <a:chOff x="3996787" y="-1159873"/>
            <a:chExt cx="16390427" cy="16048436"/>
          </a:xfrm>
        </p:grpSpPr>
        <p:pic>
          <p:nvPicPr>
            <p:cNvPr id="175" name="Görüntü" descr="Görüntü"/>
            <p:cNvPicPr>
              <a:picLocks noChangeAspect="1"/>
            </p:cNvPicPr>
            <p:nvPr/>
          </p:nvPicPr>
          <p:blipFill>
            <a:blip r:embed="rId3">
              <a:alphaModFix amt="72063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 contrast="20000"/>
                      </a14:imgEffect>
                    </a14:imgLayer>
                  </a14:imgProps>
                </a:ext>
              </a:extLst>
            </a:blip>
            <a:srcRect t="904" r="12930" b="1936"/>
            <a:stretch>
              <a:fillRect/>
            </a:stretch>
          </p:blipFill>
          <p:spPr>
            <a:xfrm rot="16909845">
              <a:off x="258280" y="2578634"/>
              <a:ext cx="15838252" cy="83612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485" y="0"/>
                  </a:moveTo>
                  <a:lnTo>
                    <a:pt x="0" y="2443"/>
                  </a:lnTo>
                  <a:lnTo>
                    <a:pt x="0" y="4965"/>
                  </a:lnTo>
                  <a:lnTo>
                    <a:pt x="1840" y="21600"/>
                  </a:lnTo>
                  <a:lnTo>
                    <a:pt x="21600" y="19122"/>
                  </a:lnTo>
                  <a:lnTo>
                    <a:pt x="19485" y="0"/>
                  </a:lnTo>
                  <a:close/>
                </a:path>
              </a:pathLst>
            </a:custGeom>
            <a:ln w="12700">
              <a:miter lim="400000"/>
            </a:ln>
          </p:spPr>
        </p:pic>
        <p:pic>
          <p:nvPicPr>
            <p:cNvPr id="176" name="Görüntü" descr="Görüntü"/>
            <p:cNvPicPr>
              <a:picLocks noChangeAspect="1"/>
            </p:cNvPicPr>
            <p:nvPr/>
          </p:nvPicPr>
          <p:blipFill>
            <a:blip r:embed="rId5">
              <a:alphaModFix amt="62722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-20000" contrast="20000"/>
                      </a14:imgEffect>
                    </a14:imgLayer>
                  </a14:imgProps>
                </a:ext>
              </a:extLst>
            </a:blip>
            <a:srcRect t="3195" b="19833"/>
            <a:stretch>
              <a:fillRect/>
            </a:stretch>
          </p:blipFill>
          <p:spPr>
            <a:xfrm rot="17095748">
              <a:off x="7876224" y="2377574"/>
              <a:ext cx="15973601" cy="904837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291" y="0"/>
                  </a:moveTo>
                  <a:lnTo>
                    <a:pt x="0" y="4112"/>
                  </a:lnTo>
                  <a:lnTo>
                    <a:pt x="0" y="5502"/>
                  </a:lnTo>
                  <a:lnTo>
                    <a:pt x="2431" y="21600"/>
                  </a:lnTo>
                  <a:lnTo>
                    <a:pt x="21600" y="17513"/>
                  </a:lnTo>
                  <a:lnTo>
                    <a:pt x="21600" y="15288"/>
                  </a:lnTo>
                  <a:lnTo>
                    <a:pt x="19291" y="0"/>
                  </a:lnTo>
                  <a:close/>
                </a:path>
              </a:pathLst>
            </a:custGeom>
            <a:ln w="12700">
              <a:miter lim="400000"/>
            </a:ln>
          </p:spPr>
        </p:pic>
        <p:sp>
          <p:nvSpPr>
            <p:cNvPr id="179" name="Freeform 5"/>
            <p:cNvSpPr/>
            <p:nvPr/>
          </p:nvSpPr>
          <p:spPr>
            <a:xfrm rot="10800000">
              <a:off x="6110151" y="5031877"/>
              <a:ext cx="4093129" cy="36522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solidFill>
              <a:srgbClr val="424242"/>
            </a:soli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sp>
          <p:nvSpPr>
            <p:cNvPr id="180" name="Grupla"/>
            <p:cNvSpPr/>
            <p:nvPr/>
          </p:nvSpPr>
          <p:spPr>
            <a:xfrm rot="10800000">
              <a:off x="6371066" y="5264687"/>
              <a:ext cx="3571302" cy="31866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FFFF"/>
                </a:gs>
                <a:gs pos="73000">
                  <a:srgbClr val="ECECEC"/>
                </a:gs>
                <a:gs pos="100000">
                  <a:srgbClr val="D9D9D9"/>
                </a:gs>
              </a:gsLst>
              <a:lin ang="2700000" scaled="0"/>
            </a:gra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pic>
          <p:nvPicPr>
            <p:cNvPr id="181" name="Görüntü" descr="Görüntü"/>
            <p:cNvPicPr>
              <a:picLocks noChangeAspect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>
            <a:xfrm>
              <a:off x="6789833" y="5659340"/>
              <a:ext cx="2651789" cy="215117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84" name="Freeform 5"/>
            <p:cNvSpPr/>
            <p:nvPr/>
          </p:nvSpPr>
          <p:spPr>
            <a:xfrm rot="10800000">
              <a:off x="13839762" y="5031877"/>
              <a:ext cx="4093128" cy="36522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solidFill>
              <a:srgbClr val="424242"/>
            </a:soli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sp>
          <p:nvSpPr>
            <p:cNvPr id="185" name="Grupla"/>
            <p:cNvSpPr/>
            <p:nvPr/>
          </p:nvSpPr>
          <p:spPr>
            <a:xfrm rot="10800000">
              <a:off x="14092421" y="5264687"/>
              <a:ext cx="3571301" cy="31866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FFFF"/>
                </a:gs>
                <a:gs pos="73000">
                  <a:srgbClr val="ECECEC"/>
                </a:gs>
                <a:gs pos="100000">
                  <a:srgbClr val="D9D9D9"/>
                </a:gs>
              </a:gsLst>
              <a:lin ang="2700000" scaled="0"/>
            </a:gra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sp>
          <p:nvSpPr>
            <p:cNvPr id="189" name="Yediden yetmişe kültürel &amp; paradigma dönüşümü…"/>
            <p:cNvSpPr txBox="1"/>
            <p:nvPr/>
          </p:nvSpPr>
          <p:spPr>
            <a:xfrm>
              <a:off x="12208430" y="9440378"/>
              <a:ext cx="6960817" cy="1723547"/>
            </a:xfrm>
            <a:prstGeom prst="rect">
              <a:avLst/>
            </a:prstGeom>
            <a:ln w="254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121919" tIns="121919" rIns="121919" bIns="121919">
              <a:spAutoFit/>
            </a:bodyPr>
            <a:lstStyle/>
            <a:p>
              <a:pPr marL="457200" indent="-457200" algn="ctr">
                <a:buFont typeface="Arial" panose="020B0604020202020204" pitchFamily="34" charset="0"/>
                <a:buChar char="•"/>
                <a:defRPr sz="3200" spc="-64">
                  <a:solidFill>
                    <a:srgbClr val="FFFFFF"/>
                  </a:solidFill>
                </a:defRPr>
              </a:pPr>
              <a:r>
                <a:rPr dirty="0" err="1"/>
                <a:t>Yediden</a:t>
              </a:r>
              <a:r>
                <a:rPr dirty="0"/>
                <a:t> </a:t>
              </a:r>
              <a:r>
                <a:rPr lang="tr-TR" dirty="0" err="1"/>
                <a:t>Y</a:t>
              </a:r>
              <a:r>
                <a:rPr dirty="0" err="1"/>
                <a:t>etmişe</a:t>
              </a:r>
              <a:r>
                <a:rPr dirty="0"/>
                <a:t> </a:t>
              </a:r>
              <a:r>
                <a:rPr lang="tr-TR" dirty="0" err="1"/>
                <a:t>K</a:t>
              </a:r>
              <a:r>
                <a:rPr dirty="0" err="1"/>
                <a:t>ültürel</a:t>
              </a:r>
              <a:r>
                <a:rPr dirty="0"/>
                <a:t> </a:t>
              </a:r>
              <a:r>
                <a:rPr lang="tr-TR" dirty="0"/>
                <a:t>Dönüşüm &amp;</a:t>
              </a:r>
              <a:r>
                <a:rPr dirty="0"/>
                <a:t> </a:t>
              </a:r>
              <a:r>
                <a:rPr lang="tr-TR" dirty="0" err="1"/>
                <a:t>P</a:t>
              </a:r>
              <a:r>
                <a:rPr dirty="0" err="1"/>
                <a:t>aradigma</a:t>
              </a:r>
              <a:r>
                <a:rPr dirty="0"/>
                <a:t> </a:t>
              </a:r>
              <a:r>
                <a:rPr lang="tr-TR" dirty="0" err="1"/>
                <a:t>D</a:t>
              </a:r>
              <a:r>
                <a:rPr dirty="0" err="1"/>
                <a:t>önüşümü</a:t>
              </a:r>
              <a:endParaRPr dirty="0"/>
            </a:p>
            <a:p>
              <a:pPr marL="457200" indent="-457200" algn="ctr">
                <a:buFont typeface="Arial" panose="020B0604020202020204" pitchFamily="34" charset="0"/>
                <a:buChar char="•"/>
                <a:defRPr sz="3200" spc="-64">
                  <a:solidFill>
                    <a:srgbClr val="FFFFFF"/>
                  </a:solidFill>
                </a:defRPr>
              </a:pPr>
              <a:r>
                <a:rPr dirty="0"/>
                <a:t>Dip </a:t>
              </a:r>
              <a:r>
                <a:rPr lang="tr-TR" dirty="0" err="1"/>
                <a:t>D</a:t>
              </a:r>
              <a:r>
                <a:rPr dirty="0" err="1"/>
                <a:t>algası</a:t>
              </a:r>
              <a:endParaRPr dirty="0"/>
            </a:p>
          </p:txBody>
        </p:sp>
        <p:grpSp>
          <p:nvGrpSpPr>
            <p:cNvPr id="11" name="Grup 10">
              <a:extLst>
                <a:ext uri="{FF2B5EF4-FFF2-40B4-BE49-F238E27FC236}">
                  <a16:creationId xmlns:a16="http://schemas.microsoft.com/office/drawing/2014/main" id="{35226233-58B5-633A-2B07-5E9332F86566}"/>
                </a:ext>
              </a:extLst>
            </p:cNvPr>
            <p:cNvGrpSpPr/>
            <p:nvPr/>
          </p:nvGrpSpPr>
          <p:grpSpPr>
            <a:xfrm>
              <a:off x="14273406" y="6560754"/>
              <a:ext cx="3179235" cy="682018"/>
              <a:chOff x="14273406" y="6560754"/>
              <a:chExt cx="3179235" cy="682018"/>
            </a:xfrm>
          </p:grpSpPr>
          <p:sp>
            <p:nvSpPr>
              <p:cNvPr id="10" name="Serbest Form 9">
                <a:extLst>
                  <a:ext uri="{FF2B5EF4-FFF2-40B4-BE49-F238E27FC236}">
                    <a16:creationId xmlns:a16="http://schemas.microsoft.com/office/drawing/2014/main" id="{0BEF4B66-B950-2B84-E005-A54EE9AA6CB1}"/>
                  </a:ext>
                </a:extLst>
              </p:cNvPr>
              <p:cNvSpPr/>
              <p:nvPr/>
            </p:nvSpPr>
            <p:spPr>
              <a:xfrm>
                <a:off x="17034080" y="6917285"/>
                <a:ext cx="117270" cy="55107"/>
              </a:xfrm>
              <a:custGeom>
                <a:avLst/>
                <a:gdLst/>
                <a:ahLst/>
                <a:cxnLst/>
                <a:rect l="l" t="t" r="r" b="b"/>
                <a:pathLst>
                  <a:path w="162152" h="76200">
                    <a:moveTo>
                      <a:pt x="43890" y="0"/>
                    </a:moveTo>
                    <a:lnTo>
                      <a:pt x="162152" y="0"/>
                    </a:lnTo>
                    <a:lnTo>
                      <a:pt x="144474" y="57302"/>
                    </a:lnTo>
                    <a:cubicBezTo>
                      <a:pt x="140410" y="69900"/>
                      <a:pt x="131672" y="76200"/>
                      <a:pt x="118262" y="76200"/>
                    </a:cubicBezTo>
                    <a:lnTo>
                      <a:pt x="0" y="76200"/>
                    </a:lnTo>
                    <a:lnTo>
                      <a:pt x="17678" y="18897"/>
                    </a:lnTo>
                    <a:cubicBezTo>
                      <a:pt x="21742" y="6299"/>
                      <a:pt x="30480" y="0"/>
                      <a:pt x="43890" y="0"/>
                    </a:cubicBezTo>
                    <a:close/>
                  </a:path>
                </a:pathLst>
              </a:custGeom>
              <a:solidFill>
                <a:srgbClr val="A62621"/>
              </a:solidFill>
              <a:ln w="63500" cap="flat">
                <a:noFill/>
                <a:prstDash val="solid"/>
                <a:round/>
              </a:ln>
              <a:effectLst>
                <a:outerShdw blurRad="101600" dist="50800" dir="5400000" rotWithShape="0">
                  <a:srgbClr val="000000">
                    <a:alpha val="35000"/>
                  </a:srgbClr>
                </a:outerShdw>
              </a:effectLst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none"/>
            </p:style>
            <p:txBody>
              <a:bodyPr rot="0" spcFirstLastPara="1" vertOverflow="overflow" horzOverflow="overflow" vert="horz" wrap="square" lIns="121919" tIns="121919" rIns="121919" bIns="121919" numCol="1" spcCol="38100" rtlCol="0" anchor="ctr">
                <a:noAutofit/>
              </a:bodyPr>
              <a:lstStyle/>
              <a:p>
                <a:pPr marL="0" marR="0" indent="0" algn="l" defTabSz="2438400" rtl="0" fontAlgn="auto" latinLnBrk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</a:pPr>
                <a:endParaRPr kumimoji="0" lang="tr-TR" sz="4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sym typeface="Trebuchet MS"/>
                </a:endParaRPr>
              </a:p>
            </p:txBody>
          </p:sp>
          <p:sp>
            <p:nvSpPr>
              <p:cNvPr id="4" name="Serbest Form 3">
                <a:extLst>
                  <a:ext uri="{FF2B5EF4-FFF2-40B4-BE49-F238E27FC236}">
                    <a16:creationId xmlns:a16="http://schemas.microsoft.com/office/drawing/2014/main" id="{C29DE5C2-D134-92E6-257C-B0506C896B04}"/>
                  </a:ext>
                </a:extLst>
              </p:cNvPr>
              <p:cNvSpPr/>
              <p:nvPr/>
            </p:nvSpPr>
            <p:spPr>
              <a:xfrm>
                <a:off x="14273406" y="6560754"/>
                <a:ext cx="3179235" cy="682018"/>
              </a:xfrm>
              <a:custGeom>
                <a:avLst/>
                <a:gdLst/>
                <a:ahLst/>
                <a:cxnLst/>
                <a:rect l="l" t="t" r="r" b="b"/>
                <a:pathLst>
                  <a:path w="3179235" h="682018">
                    <a:moveTo>
                      <a:pt x="1621740" y="582282"/>
                    </a:moveTo>
                    <a:lnTo>
                      <a:pt x="1621789" y="582293"/>
                    </a:lnTo>
                    <a:lnTo>
                      <a:pt x="1636062" y="595916"/>
                    </a:lnTo>
                    <a:lnTo>
                      <a:pt x="1628309" y="615762"/>
                    </a:lnTo>
                    <a:lnTo>
                      <a:pt x="1721701" y="615762"/>
                    </a:lnTo>
                    <a:cubicBezTo>
                      <a:pt x="1726455" y="615762"/>
                      <a:pt x="1731183" y="614434"/>
                      <a:pt x="1735883" y="611778"/>
                    </a:cubicBezTo>
                    <a:cubicBezTo>
                      <a:pt x="1740584" y="609122"/>
                      <a:pt x="1743638" y="605487"/>
                      <a:pt x="1745044" y="600872"/>
                    </a:cubicBezTo>
                    <a:lnTo>
                      <a:pt x="1747087" y="595762"/>
                    </a:lnTo>
                    <a:cubicBezTo>
                      <a:pt x="1747784" y="592168"/>
                      <a:pt x="1748015" y="589844"/>
                      <a:pt x="1747781" y="588791"/>
                    </a:cubicBezTo>
                    <a:cubicBezTo>
                      <a:pt x="1747123" y="584452"/>
                      <a:pt x="1743012" y="582282"/>
                      <a:pt x="1735446" y="582282"/>
                    </a:cubicBezTo>
                    <a:close/>
                    <a:moveTo>
                      <a:pt x="2399153" y="494870"/>
                    </a:moveTo>
                    <a:cubicBezTo>
                      <a:pt x="2400445" y="494877"/>
                      <a:pt x="2400385" y="494881"/>
                      <a:pt x="2398977" y="494881"/>
                    </a:cubicBezTo>
                    <a:lnTo>
                      <a:pt x="2263293" y="494881"/>
                    </a:lnTo>
                    <a:cubicBezTo>
                      <a:pt x="2263091" y="494881"/>
                      <a:pt x="2262864" y="495047"/>
                      <a:pt x="2262613" y="495379"/>
                    </a:cubicBezTo>
                    <a:cubicBezTo>
                      <a:pt x="2262361" y="495711"/>
                      <a:pt x="2262617" y="496120"/>
                      <a:pt x="2263381" y="496604"/>
                    </a:cubicBezTo>
                    <a:cubicBezTo>
                      <a:pt x="2265025" y="498065"/>
                      <a:pt x="2267146" y="499847"/>
                      <a:pt x="2269743" y="501948"/>
                    </a:cubicBezTo>
                    <a:cubicBezTo>
                      <a:pt x="2272341" y="504050"/>
                      <a:pt x="2274541" y="506002"/>
                      <a:pt x="2276343" y="507805"/>
                    </a:cubicBezTo>
                    <a:cubicBezTo>
                      <a:pt x="2277739" y="509200"/>
                      <a:pt x="2279023" y="510367"/>
                      <a:pt x="2280198" y="511307"/>
                    </a:cubicBezTo>
                    <a:cubicBezTo>
                      <a:pt x="2281373" y="512247"/>
                      <a:pt x="2282786" y="513695"/>
                      <a:pt x="2284438" y="515652"/>
                    </a:cubicBezTo>
                    <a:lnTo>
                      <a:pt x="2275980" y="537524"/>
                    </a:lnTo>
                    <a:lnTo>
                      <a:pt x="2381707" y="537524"/>
                    </a:lnTo>
                    <a:cubicBezTo>
                      <a:pt x="2383657" y="537524"/>
                      <a:pt x="2384877" y="536740"/>
                      <a:pt x="2385369" y="535173"/>
                    </a:cubicBezTo>
                    <a:lnTo>
                      <a:pt x="2386520" y="531753"/>
                    </a:lnTo>
                    <a:cubicBezTo>
                      <a:pt x="2386972" y="530850"/>
                      <a:pt x="2387358" y="529805"/>
                      <a:pt x="2387679" y="528620"/>
                    </a:cubicBezTo>
                    <a:cubicBezTo>
                      <a:pt x="2388001" y="527434"/>
                      <a:pt x="2388383" y="526057"/>
                      <a:pt x="2388827" y="524490"/>
                    </a:cubicBezTo>
                    <a:cubicBezTo>
                      <a:pt x="2390065" y="521274"/>
                      <a:pt x="2391215" y="518011"/>
                      <a:pt x="2392280" y="514702"/>
                    </a:cubicBezTo>
                    <a:cubicBezTo>
                      <a:pt x="2393345" y="511392"/>
                      <a:pt x="2394402" y="508379"/>
                      <a:pt x="2395452" y="505663"/>
                    </a:cubicBezTo>
                    <a:cubicBezTo>
                      <a:pt x="2395955" y="503636"/>
                      <a:pt x="2396571" y="501773"/>
                      <a:pt x="2397299" y="500073"/>
                    </a:cubicBezTo>
                    <a:cubicBezTo>
                      <a:pt x="2398028" y="498374"/>
                      <a:pt x="2398645" y="496639"/>
                      <a:pt x="2399153" y="494870"/>
                    </a:cubicBezTo>
                    <a:close/>
                    <a:moveTo>
                      <a:pt x="1456177" y="494870"/>
                    </a:moveTo>
                    <a:cubicBezTo>
                      <a:pt x="1457470" y="494877"/>
                      <a:pt x="1457411" y="494881"/>
                      <a:pt x="1456001" y="494881"/>
                    </a:cubicBezTo>
                    <a:lnTo>
                      <a:pt x="1320317" y="494881"/>
                    </a:lnTo>
                    <a:cubicBezTo>
                      <a:pt x="1320116" y="494881"/>
                      <a:pt x="1319889" y="495047"/>
                      <a:pt x="1319637" y="495379"/>
                    </a:cubicBezTo>
                    <a:cubicBezTo>
                      <a:pt x="1319386" y="495711"/>
                      <a:pt x="1319642" y="496120"/>
                      <a:pt x="1320406" y="496604"/>
                    </a:cubicBezTo>
                    <a:cubicBezTo>
                      <a:pt x="1322050" y="498065"/>
                      <a:pt x="1324171" y="499847"/>
                      <a:pt x="1326769" y="501948"/>
                    </a:cubicBezTo>
                    <a:cubicBezTo>
                      <a:pt x="1329366" y="504050"/>
                      <a:pt x="1331566" y="506002"/>
                      <a:pt x="1333368" y="507805"/>
                    </a:cubicBezTo>
                    <a:cubicBezTo>
                      <a:pt x="1334763" y="509200"/>
                      <a:pt x="1336048" y="510367"/>
                      <a:pt x="1337223" y="511307"/>
                    </a:cubicBezTo>
                    <a:cubicBezTo>
                      <a:pt x="1338398" y="512247"/>
                      <a:pt x="1339811" y="513695"/>
                      <a:pt x="1341463" y="515652"/>
                    </a:cubicBezTo>
                    <a:lnTo>
                      <a:pt x="1333005" y="537524"/>
                    </a:lnTo>
                    <a:lnTo>
                      <a:pt x="1438732" y="537524"/>
                    </a:lnTo>
                    <a:cubicBezTo>
                      <a:pt x="1440682" y="537524"/>
                      <a:pt x="1441902" y="536740"/>
                      <a:pt x="1442394" y="535173"/>
                    </a:cubicBezTo>
                    <a:lnTo>
                      <a:pt x="1443545" y="531753"/>
                    </a:lnTo>
                    <a:cubicBezTo>
                      <a:pt x="1443997" y="530850"/>
                      <a:pt x="1444383" y="529805"/>
                      <a:pt x="1444704" y="528620"/>
                    </a:cubicBezTo>
                    <a:cubicBezTo>
                      <a:pt x="1445025" y="527434"/>
                      <a:pt x="1445408" y="526057"/>
                      <a:pt x="1445852" y="524490"/>
                    </a:cubicBezTo>
                    <a:cubicBezTo>
                      <a:pt x="1447090" y="521274"/>
                      <a:pt x="1448240" y="518011"/>
                      <a:pt x="1449305" y="514702"/>
                    </a:cubicBezTo>
                    <a:cubicBezTo>
                      <a:pt x="1450370" y="511392"/>
                      <a:pt x="1451427" y="508379"/>
                      <a:pt x="1452477" y="505663"/>
                    </a:cubicBezTo>
                    <a:cubicBezTo>
                      <a:pt x="1452980" y="503636"/>
                      <a:pt x="1453596" y="501773"/>
                      <a:pt x="1454325" y="500073"/>
                    </a:cubicBezTo>
                    <a:cubicBezTo>
                      <a:pt x="1455053" y="498374"/>
                      <a:pt x="1455671" y="496639"/>
                      <a:pt x="1456177" y="494870"/>
                    </a:cubicBezTo>
                    <a:close/>
                    <a:moveTo>
                      <a:pt x="1672362" y="494528"/>
                    </a:moveTo>
                    <a:lnTo>
                      <a:pt x="1672362" y="494881"/>
                    </a:lnTo>
                    <a:lnTo>
                      <a:pt x="1648110" y="494881"/>
                    </a:lnTo>
                    <a:lnTo>
                      <a:pt x="1648265" y="494925"/>
                    </a:lnTo>
                    <a:lnTo>
                      <a:pt x="1665313" y="510982"/>
                    </a:lnTo>
                    <a:lnTo>
                      <a:pt x="1658617" y="527656"/>
                    </a:lnTo>
                    <a:lnTo>
                      <a:pt x="1737560" y="527656"/>
                    </a:lnTo>
                    <a:cubicBezTo>
                      <a:pt x="1742307" y="527656"/>
                      <a:pt x="1747101" y="526266"/>
                      <a:pt x="1751941" y="523485"/>
                    </a:cubicBezTo>
                    <a:cubicBezTo>
                      <a:pt x="1756781" y="520704"/>
                      <a:pt x="1759998" y="517026"/>
                      <a:pt x="1761591" y="512452"/>
                    </a:cubicBezTo>
                    <a:lnTo>
                      <a:pt x="1763249" y="507072"/>
                    </a:lnTo>
                    <a:cubicBezTo>
                      <a:pt x="1763979" y="506478"/>
                      <a:pt x="1764109" y="504849"/>
                      <a:pt x="1763640" y="502188"/>
                    </a:cubicBezTo>
                    <a:cubicBezTo>
                      <a:pt x="1762630" y="497081"/>
                      <a:pt x="1758519" y="494528"/>
                      <a:pt x="1751305" y="494528"/>
                    </a:cubicBezTo>
                    <a:close/>
                    <a:moveTo>
                      <a:pt x="2892715" y="428625"/>
                    </a:moveTo>
                    <a:lnTo>
                      <a:pt x="2983641" y="428625"/>
                    </a:lnTo>
                    <a:cubicBezTo>
                      <a:pt x="2989569" y="428625"/>
                      <a:pt x="2994165" y="430978"/>
                      <a:pt x="2997425" y="435684"/>
                    </a:cubicBezTo>
                    <a:cubicBezTo>
                      <a:pt x="3000687" y="440391"/>
                      <a:pt x="3001393" y="445438"/>
                      <a:pt x="2999543" y="450827"/>
                    </a:cubicBezTo>
                    <a:lnTo>
                      <a:pt x="2983287" y="493823"/>
                    </a:lnTo>
                    <a:lnTo>
                      <a:pt x="3070899" y="432171"/>
                    </a:lnTo>
                    <a:cubicBezTo>
                      <a:pt x="3075035" y="429807"/>
                      <a:pt x="3078725" y="428625"/>
                      <a:pt x="3081967" y="428625"/>
                    </a:cubicBezTo>
                    <a:lnTo>
                      <a:pt x="3179235" y="428625"/>
                    </a:lnTo>
                    <a:lnTo>
                      <a:pt x="3044961" y="522078"/>
                    </a:lnTo>
                    <a:lnTo>
                      <a:pt x="3093883" y="657084"/>
                    </a:lnTo>
                    <a:cubicBezTo>
                      <a:pt x="3094867" y="659636"/>
                      <a:pt x="3095153" y="662495"/>
                      <a:pt x="3094739" y="665663"/>
                    </a:cubicBezTo>
                    <a:cubicBezTo>
                      <a:pt x="3094325" y="668832"/>
                      <a:pt x="3093253" y="671572"/>
                      <a:pt x="3091517" y="673885"/>
                    </a:cubicBezTo>
                    <a:cubicBezTo>
                      <a:pt x="3089783" y="676198"/>
                      <a:pt x="3087571" y="678131"/>
                      <a:pt x="3084883" y="679686"/>
                    </a:cubicBezTo>
                    <a:cubicBezTo>
                      <a:pt x="3082193" y="681241"/>
                      <a:pt x="3079107" y="682018"/>
                      <a:pt x="3075623" y="682018"/>
                    </a:cubicBezTo>
                    <a:lnTo>
                      <a:pt x="3000805" y="682018"/>
                    </a:lnTo>
                    <a:cubicBezTo>
                      <a:pt x="2999013" y="676633"/>
                      <a:pt x="2996671" y="669479"/>
                      <a:pt x="2993781" y="660556"/>
                    </a:cubicBezTo>
                    <a:cubicBezTo>
                      <a:pt x="2990889" y="651634"/>
                      <a:pt x="2988035" y="642884"/>
                      <a:pt x="2985215" y="634309"/>
                    </a:cubicBezTo>
                    <a:cubicBezTo>
                      <a:pt x="2982395" y="625733"/>
                      <a:pt x="2979747" y="617627"/>
                      <a:pt x="2977271" y="609991"/>
                    </a:cubicBezTo>
                    <a:cubicBezTo>
                      <a:pt x="2974795" y="602355"/>
                      <a:pt x="2972925" y="596364"/>
                      <a:pt x="2971657" y="592018"/>
                    </a:cubicBezTo>
                    <a:lnTo>
                      <a:pt x="2978463" y="566665"/>
                    </a:lnTo>
                    <a:cubicBezTo>
                      <a:pt x="2978861" y="566515"/>
                      <a:pt x="2978889" y="566260"/>
                      <a:pt x="2978549" y="565902"/>
                    </a:cubicBezTo>
                    <a:cubicBezTo>
                      <a:pt x="2978209" y="565545"/>
                      <a:pt x="2978391" y="565402"/>
                      <a:pt x="2979091" y="565476"/>
                    </a:cubicBezTo>
                    <a:lnTo>
                      <a:pt x="2954443" y="580129"/>
                    </a:lnTo>
                    <a:lnTo>
                      <a:pt x="2924213" y="669105"/>
                    </a:lnTo>
                    <a:cubicBezTo>
                      <a:pt x="2922777" y="673151"/>
                      <a:pt x="2920347" y="676314"/>
                      <a:pt x="2916925" y="678596"/>
                    </a:cubicBezTo>
                    <a:cubicBezTo>
                      <a:pt x="2913501" y="680877"/>
                      <a:pt x="2909777" y="682018"/>
                      <a:pt x="2905755" y="682018"/>
                    </a:cubicBezTo>
                    <a:lnTo>
                      <a:pt x="2828925" y="682018"/>
                    </a:lnTo>
                    <a:cubicBezTo>
                      <a:pt x="2832325" y="669812"/>
                      <a:pt x="2836257" y="657424"/>
                      <a:pt x="2840721" y="644854"/>
                    </a:cubicBezTo>
                    <a:cubicBezTo>
                      <a:pt x="2845185" y="632284"/>
                      <a:pt x="2850021" y="618729"/>
                      <a:pt x="2855233" y="604187"/>
                    </a:cubicBezTo>
                    <a:cubicBezTo>
                      <a:pt x="2860445" y="589646"/>
                      <a:pt x="2865693" y="574724"/>
                      <a:pt x="2870979" y="559421"/>
                    </a:cubicBezTo>
                    <a:cubicBezTo>
                      <a:pt x="2876265" y="544118"/>
                      <a:pt x="2881325" y="529653"/>
                      <a:pt x="2886157" y="516026"/>
                    </a:cubicBezTo>
                    <a:cubicBezTo>
                      <a:pt x="2890987" y="502399"/>
                      <a:pt x="2895253" y="490251"/>
                      <a:pt x="2898957" y="479583"/>
                    </a:cubicBezTo>
                    <a:cubicBezTo>
                      <a:pt x="2902659" y="468915"/>
                      <a:pt x="2905747" y="460646"/>
                      <a:pt x="2908221" y="454776"/>
                    </a:cubicBezTo>
                    <a:lnTo>
                      <a:pt x="2887765" y="441483"/>
                    </a:lnTo>
                    <a:cubicBezTo>
                      <a:pt x="2885425" y="439445"/>
                      <a:pt x="2884781" y="436793"/>
                      <a:pt x="2885831" y="433526"/>
                    </a:cubicBezTo>
                    <a:cubicBezTo>
                      <a:pt x="2886881" y="430258"/>
                      <a:pt x="2889175" y="428625"/>
                      <a:pt x="2892715" y="428625"/>
                    </a:cubicBezTo>
                    <a:close/>
                    <a:moveTo>
                      <a:pt x="2755487" y="428625"/>
                    </a:moveTo>
                    <a:lnTo>
                      <a:pt x="2868969" y="428625"/>
                    </a:lnTo>
                    <a:lnTo>
                      <a:pt x="2786985" y="669078"/>
                    </a:lnTo>
                    <a:cubicBezTo>
                      <a:pt x="2784111" y="677705"/>
                      <a:pt x="2778075" y="682018"/>
                      <a:pt x="2768879" y="682018"/>
                    </a:cubicBezTo>
                    <a:lnTo>
                      <a:pt x="2693813" y="682018"/>
                    </a:lnTo>
                    <a:cubicBezTo>
                      <a:pt x="2696549" y="671137"/>
                      <a:pt x="2699785" y="660314"/>
                      <a:pt x="2703525" y="649548"/>
                    </a:cubicBezTo>
                    <a:cubicBezTo>
                      <a:pt x="2707263" y="638783"/>
                      <a:pt x="2711541" y="626587"/>
                      <a:pt x="2716357" y="612959"/>
                    </a:cubicBezTo>
                    <a:cubicBezTo>
                      <a:pt x="2721173" y="599332"/>
                      <a:pt x="2726225" y="585059"/>
                      <a:pt x="2731511" y="570140"/>
                    </a:cubicBezTo>
                    <a:cubicBezTo>
                      <a:pt x="2736797" y="555221"/>
                      <a:pt x="2742039" y="540392"/>
                      <a:pt x="2747233" y="525654"/>
                    </a:cubicBezTo>
                    <a:cubicBezTo>
                      <a:pt x="2752427" y="510917"/>
                      <a:pt x="2757189" y="497174"/>
                      <a:pt x="2761515" y="484426"/>
                    </a:cubicBezTo>
                    <a:cubicBezTo>
                      <a:pt x="2765841" y="471678"/>
                      <a:pt x="2769353" y="461762"/>
                      <a:pt x="2772051" y="454677"/>
                    </a:cubicBezTo>
                    <a:cubicBezTo>
                      <a:pt x="2769831" y="453337"/>
                      <a:pt x="2766877" y="451438"/>
                      <a:pt x="2763191" y="448980"/>
                    </a:cubicBezTo>
                    <a:cubicBezTo>
                      <a:pt x="2759505" y="446522"/>
                      <a:pt x="2755707" y="444258"/>
                      <a:pt x="2751799" y="442188"/>
                    </a:cubicBezTo>
                    <a:cubicBezTo>
                      <a:pt x="2748853" y="440069"/>
                      <a:pt x="2747811" y="437279"/>
                      <a:pt x="2748667" y="433817"/>
                    </a:cubicBezTo>
                    <a:cubicBezTo>
                      <a:pt x="2749525" y="430356"/>
                      <a:pt x="2751799" y="428625"/>
                      <a:pt x="2755487" y="428625"/>
                    </a:cubicBezTo>
                    <a:close/>
                    <a:moveTo>
                      <a:pt x="2523707" y="428625"/>
                    </a:moveTo>
                    <a:lnTo>
                      <a:pt x="2636483" y="428625"/>
                    </a:lnTo>
                    <a:cubicBezTo>
                      <a:pt x="2628817" y="453162"/>
                      <a:pt x="2621919" y="474198"/>
                      <a:pt x="2615789" y="491731"/>
                    </a:cubicBezTo>
                    <a:cubicBezTo>
                      <a:pt x="2609657" y="509264"/>
                      <a:pt x="2604351" y="524569"/>
                      <a:pt x="2599869" y="537645"/>
                    </a:cubicBezTo>
                    <a:cubicBezTo>
                      <a:pt x="2595385" y="550722"/>
                      <a:pt x="2591523" y="561911"/>
                      <a:pt x="2588277" y="571214"/>
                    </a:cubicBezTo>
                    <a:cubicBezTo>
                      <a:pt x="2585033" y="580516"/>
                      <a:pt x="2582135" y="588989"/>
                      <a:pt x="2579587" y="596632"/>
                    </a:cubicBezTo>
                    <a:lnTo>
                      <a:pt x="2576217" y="599628"/>
                    </a:lnTo>
                    <a:cubicBezTo>
                      <a:pt x="2574937" y="600909"/>
                      <a:pt x="2572917" y="602741"/>
                      <a:pt x="2570157" y="605123"/>
                    </a:cubicBezTo>
                    <a:cubicBezTo>
                      <a:pt x="2567399" y="607506"/>
                      <a:pt x="2564021" y="610483"/>
                      <a:pt x="2560029" y="614055"/>
                    </a:cubicBezTo>
                    <a:cubicBezTo>
                      <a:pt x="2559309" y="614474"/>
                      <a:pt x="2559085" y="614863"/>
                      <a:pt x="2559357" y="615223"/>
                    </a:cubicBezTo>
                    <a:cubicBezTo>
                      <a:pt x="2559629" y="615582"/>
                      <a:pt x="2559845" y="615762"/>
                      <a:pt x="2560005" y="615762"/>
                    </a:cubicBezTo>
                    <a:lnTo>
                      <a:pt x="2714369" y="615762"/>
                    </a:lnTo>
                    <a:cubicBezTo>
                      <a:pt x="2713429" y="618402"/>
                      <a:pt x="2712195" y="622051"/>
                      <a:pt x="2710667" y="626710"/>
                    </a:cubicBezTo>
                    <a:cubicBezTo>
                      <a:pt x="2709141" y="631368"/>
                      <a:pt x="2707471" y="636565"/>
                      <a:pt x="2705657" y="642302"/>
                    </a:cubicBezTo>
                    <a:cubicBezTo>
                      <a:pt x="2703843" y="648038"/>
                      <a:pt x="2702221" y="653053"/>
                      <a:pt x="2700789" y="657348"/>
                    </a:cubicBezTo>
                    <a:cubicBezTo>
                      <a:pt x="2699357" y="661644"/>
                      <a:pt x="2698053" y="665553"/>
                      <a:pt x="2696879" y="669078"/>
                    </a:cubicBezTo>
                    <a:cubicBezTo>
                      <a:pt x="2694005" y="677705"/>
                      <a:pt x="2687969" y="682018"/>
                      <a:pt x="2678773" y="682018"/>
                    </a:cubicBezTo>
                    <a:lnTo>
                      <a:pt x="2460975" y="682018"/>
                    </a:lnTo>
                    <a:cubicBezTo>
                      <a:pt x="2472865" y="645366"/>
                      <a:pt x="2482829" y="615821"/>
                      <a:pt x="2490865" y="593383"/>
                    </a:cubicBezTo>
                    <a:cubicBezTo>
                      <a:pt x="2498901" y="570946"/>
                      <a:pt x="2505589" y="551687"/>
                      <a:pt x="2510929" y="535608"/>
                    </a:cubicBezTo>
                    <a:cubicBezTo>
                      <a:pt x="2516267" y="519528"/>
                      <a:pt x="2521333" y="504605"/>
                      <a:pt x="2526123" y="490839"/>
                    </a:cubicBezTo>
                    <a:cubicBezTo>
                      <a:pt x="2530915" y="477072"/>
                      <a:pt x="2535277" y="465053"/>
                      <a:pt x="2539213" y="454781"/>
                    </a:cubicBezTo>
                    <a:lnTo>
                      <a:pt x="2518755" y="441483"/>
                    </a:lnTo>
                    <a:cubicBezTo>
                      <a:pt x="2516417" y="439445"/>
                      <a:pt x="2515773" y="436793"/>
                      <a:pt x="2516823" y="433526"/>
                    </a:cubicBezTo>
                    <a:cubicBezTo>
                      <a:pt x="2517873" y="430258"/>
                      <a:pt x="2520167" y="428625"/>
                      <a:pt x="2523707" y="428625"/>
                    </a:cubicBezTo>
                    <a:close/>
                    <a:moveTo>
                      <a:pt x="2200561" y="428625"/>
                    </a:moveTo>
                    <a:lnTo>
                      <a:pt x="2438447" y="428625"/>
                    </a:lnTo>
                    <a:cubicBezTo>
                      <a:pt x="2448019" y="428625"/>
                      <a:pt x="2456745" y="430063"/>
                      <a:pt x="2464627" y="432939"/>
                    </a:cubicBezTo>
                    <a:cubicBezTo>
                      <a:pt x="2472509" y="435815"/>
                      <a:pt x="2478941" y="439937"/>
                      <a:pt x="2483925" y="445304"/>
                    </a:cubicBezTo>
                    <a:cubicBezTo>
                      <a:pt x="2488907" y="450671"/>
                      <a:pt x="2492149" y="457095"/>
                      <a:pt x="2493647" y="464575"/>
                    </a:cubicBezTo>
                    <a:cubicBezTo>
                      <a:pt x="2495145" y="472055"/>
                      <a:pt x="2494409" y="480193"/>
                      <a:pt x="2491445" y="488988"/>
                    </a:cubicBezTo>
                    <a:cubicBezTo>
                      <a:pt x="2486491" y="503596"/>
                      <a:pt x="2482515" y="515516"/>
                      <a:pt x="2479513" y="524749"/>
                    </a:cubicBezTo>
                    <a:cubicBezTo>
                      <a:pt x="2476513" y="533981"/>
                      <a:pt x="2473425" y="542008"/>
                      <a:pt x="2470249" y="548829"/>
                    </a:cubicBezTo>
                    <a:cubicBezTo>
                      <a:pt x="2467073" y="555650"/>
                      <a:pt x="2463341" y="561755"/>
                      <a:pt x="2459053" y="567144"/>
                    </a:cubicBezTo>
                    <a:cubicBezTo>
                      <a:pt x="2454765" y="572533"/>
                      <a:pt x="2448957" y="578045"/>
                      <a:pt x="2441625" y="583681"/>
                    </a:cubicBezTo>
                    <a:cubicBezTo>
                      <a:pt x="2435237" y="588611"/>
                      <a:pt x="2428649" y="592248"/>
                      <a:pt x="2421859" y="594592"/>
                    </a:cubicBezTo>
                    <a:cubicBezTo>
                      <a:pt x="2415069" y="596936"/>
                      <a:pt x="2408839" y="598522"/>
                      <a:pt x="2403167" y="599350"/>
                    </a:cubicBezTo>
                    <a:cubicBezTo>
                      <a:pt x="2397495" y="600178"/>
                      <a:pt x="2392612" y="600649"/>
                      <a:pt x="2388519" y="600765"/>
                    </a:cubicBezTo>
                    <a:cubicBezTo>
                      <a:pt x="2384426" y="600881"/>
                      <a:pt x="2382625" y="600777"/>
                      <a:pt x="2383117" y="600454"/>
                    </a:cubicBezTo>
                    <a:lnTo>
                      <a:pt x="2418487" y="652844"/>
                    </a:lnTo>
                    <a:cubicBezTo>
                      <a:pt x="2420517" y="656060"/>
                      <a:pt x="2421531" y="659352"/>
                      <a:pt x="2421531" y="662720"/>
                    </a:cubicBezTo>
                    <a:cubicBezTo>
                      <a:pt x="2421531" y="666088"/>
                      <a:pt x="2420743" y="669205"/>
                      <a:pt x="2419167" y="672070"/>
                    </a:cubicBezTo>
                    <a:cubicBezTo>
                      <a:pt x="2417589" y="674936"/>
                      <a:pt x="2415353" y="677310"/>
                      <a:pt x="2412453" y="679193"/>
                    </a:cubicBezTo>
                    <a:cubicBezTo>
                      <a:pt x="2409555" y="681077"/>
                      <a:pt x="2406237" y="682018"/>
                      <a:pt x="2402501" y="682018"/>
                    </a:cubicBezTo>
                    <a:lnTo>
                      <a:pt x="2333728" y="682018"/>
                    </a:lnTo>
                    <a:lnTo>
                      <a:pt x="2290380" y="601313"/>
                    </a:lnTo>
                    <a:lnTo>
                      <a:pt x="2255203" y="601313"/>
                    </a:lnTo>
                    <a:lnTo>
                      <a:pt x="2231707" y="669078"/>
                    </a:lnTo>
                    <a:cubicBezTo>
                      <a:pt x="2228832" y="677705"/>
                      <a:pt x="2222797" y="682018"/>
                      <a:pt x="2213601" y="682018"/>
                    </a:cubicBezTo>
                    <a:lnTo>
                      <a:pt x="2137125" y="682018"/>
                    </a:lnTo>
                    <a:cubicBezTo>
                      <a:pt x="2140293" y="669838"/>
                      <a:pt x="2144121" y="657453"/>
                      <a:pt x="2148611" y="644865"/>
                    </a:cubicBezTo>
                    <a:cubicBezTo>
                      <a:pt x="2153101" y="632277"/>
                      <a:pt x="2157642" y="619189"/>
                      <a:pt x="2162235" y="605603"/>
                    </a:cubicBezTo>
                    <a:cubicBezTo>
                      <a:pt x="2166827" y="592016"/>
                      <a:pt x="2171689" y="578039"/>
                      <a:pt x="2176819" y="563672"/>
                    </a:cubicBezTo>
                    <a:cubicBezTo>
                      <a:pt x="2181949" y="549305"/>
                      <a:pt x="2186923" y="535191"/>
                      <a:pt x="2191739" y="521329"/>
                    </a:cubicBezTo>
                    <a:cubicBezTo>
                      <a:pt x="2196556" y="507467"/>
                      <a:pt x="2201170" y="494285"/>
                      <a:pt x="2205583" y="481783"/>
                    </a:cubicBezTo>
                    <a:cubicBezTo>
                      <a:pt x="2209996" y="469281"/>
                      <a:pt x="2213373" y="460268"/>
                      <a:pt x="2215715" y="454743"/>
                    </a:cubicBezTo>
                    <a:lnTo>
                      <a:pt x="2196029" y="441763"/>
                    </a:lnTo>
                    <a:cubicBezTo>
                      <a:pt x="2193411" y="439601"/>
                      <a:pt x="2192545" y="436871"/>
                      <a:pt x="2193430" y="433572"/>
                    </a:cubicBezTo>
                    <a:cubicBezTo>
                      <a:pt x="2194315" y="430274"/>
                      <a:pt x="2196692" y="428625"/>
                      <a:pt x="2200561" y="428625"/>
                    </a:cubicBezTo>
                    <a:close/>
                    <a:moveTo>
                      <a:pt x="1891541" y="428625"/>
                    </a:moveTo>
                    <a:lnTo>
                      <a:pt x="2174891" y="428625"/>
                    </a:lnTo>
                    <a:lnTo>
                      <a:pt x="2157093" y="483856"/>
                    </a:lnTo>
                    <a:cubicBezTo>
                      <a:pt x="2154399" y="491206"/>
                      <a:pt x="2148584" y="494881"/>
                      <a:pt x="2139649" y="494881"/>
                    </a:cubicBezTo>
                    <a:lnTo>
                      <a:pt x="1955330" y="494881"/>
                    </a:lnTo>
                    <a:cubicBezTo>
                      <a:pt x="1955128" y="494881"/>
                      <a:pt x="1954901" y="495019"/>
                      <a:pt x="1954650" y="495296"/>
                    </a:cubicBezTo>
                    <a:cubicBezTo>
                      <a:pt x="1954399" y="495573"/>
                      <a:pt x="1954767" y="495991"/>
                      <a:pt x="1955754" y="496549"/>
                    </a:cubicBezTo>
                    <a:lnTo>
                      <a:pt x="1975419" y="514864"/>
                    </a:lnTo>
                    <a:lnTo>
                      <a:pt x="1970132" y="526951"/>
                    </a:lnTo>
                    <a:lnTo>
                      <a:pt x="2090661" y="526951"/>
                    </a:lnTo>
                    <a:lnTo>
                      <a:pt x="2076366" y="571770"/>
                    </a:lnTo>
                    <a:cubicBezTo>
                      <a:pt x="2073451" y="579718"/>
                      <a:pt x="2067526" y="583692"/>
                      <a:pt x="2058591" y="583692"/>
                    </a:cubicBezTo>
                    <a:lnTo>
                      <a:pt x="1932775" y="583692"/>
                    </a:lnTo>
                    <a:cubicBezTo>
                      <a:pt x="1932547" y="583692"/>
                      <a:pt x="1932314" y="583807"/>
                      <a:pt x="1932076" y="584039"/>
                    </a:cubicBezTo>
                    <a:cubicBezTo>
                      <a:pt x="1931837" y="584270"/>
                      <a:pt x="1931965" y="584477"/>
                      <a:pt x="1932461" y="584661"/>
                    </a:cubicBezTo>
                    <a:lnTo>
                      <a:pt x="1946520" y="598031"/>
                    </a:lnTo>
                    <a:lnTo>
                      <a:pt x="1939471" y="615762"/>
                    </a:lnTo>
                    <a:lnTo>
                      <a:pt x="2110397" y="615762"/>
                    </a:lnTo>
                    <a:lnTo>
                      <a:pt x="2092528" y="670223"/>
                    </a:lnTo>
                    <a:cubicBezTo>
                      <a:pt x="2089907" y="678086"/>
                      <a:pt x="2083998" y="682018"/>
                      <a:pt x="2074803" y="682018"/>
                    </a:cubicBezTo>
                    <a:lnTo>
                      <a:pt x="1879911" y="682018"/>
                    </a:lnTo>
                    <a:cubicBezTo>
                      <a:pt x="1873611" y="682018"/>
                      <a:pt x="1867816" y="680598"/>
                      <a:pt x="1862524" y="677759"/>
                    </a:cubicBezTo>
                    <a:cubicBezTo>
                      <a:pt x="1857232" y="674919"/>
                      <a:pt x="1852955" y="671151"/>
                      <a:pt x="1849694" y="666454"/>
                    </a:cubicBezTo>
                    <a:cubicBezTo>
                      <a:pt x="1846432" y="661757"/>
                      <a:pt x="1844309" y="656451"/>
                      <a:pt x="1843325" y="650537"/>
                    </a:cubicBezTo>
                    <a:cubicBezTo>
                      <a:pt x="1842341" y="644623"/>
                      <a:pt x="1843156" y="637848"/>
                      <a:pt x="1845770" y="630212"/>
                    </a:cubicBezTo>
                    <a:lnTo>
                      <a:pt x="1906343" y="453647"/>
                    </a:lnTo>
                    <a:cubicBezTo>
                      <a:pt x="1906376" y="454098"/>
                      <a:pt x="1904422" y="452993"/>
                      <a:pt x="1900481" y="450332"/>
                    </a:cubicBezTo>
                    <a:cubicBezTo>
                      <a:pt x="1896540" y="447670"/>
                      <a:pt x="1892180" y="444831"/>
                      <a:pt x="1887400" y="441813"/>
                    </a:cubicBezTo>
                    <a:cubicBezTo>
                      <a:pt x="1884757" y="439618"/>
                      <a:pt x="1883878" y="436871"/>
                      <a:pt x="1884763" y="433572"/>
                    </a:cubicBezTo>
                    <a:cubicBezTo>
                      <a:pt x="1885647" y="430274"/>
                      <a:pt x="1887907" y="428625"/>
                      <a:pt x="1891541" y="428625"/>
                    </a:cubicBezTo>
                    <a:close/>
                    <a:moveTo>
                      <a:pt x="1580026" y="428625"/>
                    </a:moveTo>
                    <a:lnTo>
                      <a:pt x="1803315" y="428625"/>
                    </a:lnTo>
                    <a:cubicBezTo>
                      <a:pt x="1820393" y="429150"/>
                      <a:pt x="1833231" y="432068"/>
                      <a:pt x="1841831" y="437380"/>
                    </a:cubicBezTo>
                    <a:cubicBezTo>
                      <a:pt x="1850431" y="442692"/>
                      <a:pt x="1856171" y="449264"/>
                      <a:pt x="1859053" y="457097"/>
                    </a:cubicBezTo>
                    <a:cubicBezTo>
                      <a:pt x="1861935" y="464929"/>
                      <a:pt x="1862516" y="473514"/>
                      <a:pt x="1860796" y="482851"/>
                    </a:cubicBezTo>
                    <a:cubicBezTo>
                      <a:pt x="1859076" y="492189"/>
                      <a:pt x="1856166" y="501018"/>
                      <a:pt x="1852065" y="509338"/>
                    </a:cubicBezTo>
                    <a:cubicBezTo>
                      <a:pt x="1847965" y="517659"/>
                      <a:pt x="1843031" y="525193"/>
                      <a:pt x="1837266" y="531940"/>
                    </a:cubicBezTo>
                    <a:cubicBezTo>
                      <a:pt x="1831501" y="538688"/>
                      <a:pt x="1826577" y="542663"/>
                      <a:pt x="1822495" y="543868"/>
                    </a:cubicBezTo>
                    <a:cubicBezTo>
                      <a:pt x="1829477" y="547094"/>
                      <a:pt x="1834394" y="553260"/>
                      <a:pt x="1837247" y="562364"/>
                    </a:cubicBezTo>
                    <a:cubicBezTo>
                      <a:pt x="1840099" y="571469"/>
                      <a:pt x="1840856" y="581248"/>
                      <a:pt x="1839518" y="591701"/>
                    </a:cubicBezTo>
                    <a:cubicBezTo>
                      <a:pt x="1838180" y="602154"/>
                      <a:pt x="1835035" y="612693"/>
                      <a:pt x="1830083" y="623317"/>
                    </a:cubicBezTo>
                    <a:cubicBezTo>
                      <a:pt x="1825131" y="633942"/>
                      <a:pt x="1818653" y="643619"/>
                      <a:pt x="1810653" y="652348"/>
                    </a:cubicBezTo>
                    <a:cubicBezTo>
                      <a:pt x="1802651" y="661078"/>
                      <a:pt x="1793310" y="668206"/>
                      <a:pt x="1782629" y="673731"/>
                    </a:cubicBezTo>
                    <a:cubicBezTo>
                      <a:pt x="1771948" y="679256"/>
                      <a:pt x="1760214" y="682018"/>
                      <a:pt x="1747428" y="682018"/>
                    </a:cubicBezTo>
                    <a:lnTo>
                      <a:pt x="1517999" y="682018"/>
                    </a:lnTo>
                    <a:cubicBezTo>
                      <a:pt x="1519519" y="674981"/>
                      <a:pt x="1522324" y="665575"/>
                      <a:pt x="1526413" y="653802"/>
                    </a:cubicBezTo>
                    <a:cubicBezTo>
                      <a:pt x="1530503" y="642029"/>
                      <a:pt x="1534967" y="628998"/>
                      <a:pt x="1539806" y="614708"/>
                    </a:cubicBezTo>
                    <a:cubicBezTo>
                      <a:pt x="1544644" y="600418"/>
                      <a:pt x="1550001" y="584815"/>
                      <a:pt x="1555874" y="567899"/>
                    </a:cubicBezTo>
                    <a:cubicBezTo>
                      <a:pt x="1561748" y="550982"/>
                      <a:pt x="1567328" y="534829"/>
                      <a:pt x="1572614" y="519440"/>
                    </a:cubicBezTo>
                    <a:cubicBezTo>
                      <a:pt x="1577901" y="504051"/>
                      <a:pt x="1582641" y="490184"/>
                      <a:pt x="1586835" y="477840"/>
                    </a:cubicBezTo>
                    <a:cubicBezTo>
                      <a:pt x="1591029" y="465496"/>
                      <a:pt x="1593929" y="457784"/>
                      <a:pt x="1595533" y="454704"/>
                    </a:cubicBezTo>
                    <a:lnTo>
                      <a:pt x="1575847" y="441763"/>
                    </a:lnTo>
                    <a:cubicBezTo>
                      <a:pt x="1573229" y="439601"/>
                      <a:pt x="1572363" y="436871"/>
                      <a:pt x="1573248" y="433572"/>
                    </a:cubicBezTo>
                    <a:cubicBezTo>
                      <a:pt x="1574132" y="430274"/>
                      <a:pt x="1576392" y="428625"/>
                      <a:pt x="1580026" y="428625"/>
                    </a:cubicBezTo>
                    <a:close/>
                    <a:moveTo>
                      <a:pt x="1257586" y="428625"/>
                    </a:moveTo>
                    <a:lnTo>
                      <a:pt x="1495473" y="428625"/>
                    </a:lnTo>
                    <a:cubicBezTo>
                      <a:pt x="1505043" y="428625"/>
                      <a:pt x="1513769" y="430063"/>
                      <a:pt x="1521651" y="432939"/>
                    </a:cubicBezTo>
                    <a:cubicBezTo>
                      <a:pt x="1529533" y="435815"/>
                      <a:pt x="1535966" y="439937"/>
                      <a:pt x="1540949" y="445304"/>
                    </a:cubicBezTo>
                    <a:cubicBezTo>
                      <a:pt x="1545933" y="450671"/>
                      <a:pt x="1549174" y="457095"/>
                      <a:pt x="1550671" y="464575"/>
                    </a:cubicBezTo>
                    <a:cubicBezTo>
                      <a:pt x="1552169" y="472055"/>
                      <a:pt x="1551435" y="480193"/>
                      <a:pt x="1548469" y="488988"/>
                    </a:cubicBezTo>
                    <a:cubicBezTo>
                      <a:pt x="1543516" y="503596"/>
                      <a:pt x="1539540" y="515516"/>
                      <a:pt x="1536539" y="524749"/>
                    </a:cubicBezTo>
                    <a:cubicBezTo>
                      <a:pt x="1533537" y="533981"/>
                      <a:pt x="1530449" y="542008"/>
                      <a:pt x="1527274" y="548829"/>
                    </a:cubicBezTo>
                    <a:cubicBezTo>
                      <a:pt x="1524098" y="555650"/>
                      <a:pt x="1520366" y="561755"/>
                      <a:pt x="1516079" y="567144"/>
                    </a:cubicBezTo>
                    <a:cubicBezTo>
                      <a:pt x="1511791" y="572533"/>
                      <a:pt x="1505981" y="578045"/>
                      <a:pt x="1498650" y="583681"/>
                    </a:cubicBezTo>
                    <a:cubicBezTo>
                      <a:pt x="1492262" y="588611"/>
                      <a:pt x="1485674" y="592248"/>
                      <a:pt x="1478884" y="594592"/>
                    </a:cubicBezTo>
                    <a:cubicBezTo>
                      <a:pt x="1472094" y="596936"/>
                      <a:pt x="1465864" y="598522"/>
                      <a:pt x="1460192" y="599350"/>
                    </a:cubicBezTo>
                    <a:cubicBezTo>
                      <a:pt x="1454520" y="600178"/>
                      <a:pt x="1449637" y="600649"/>
                      <a:pt x="1445544" y="600765"/>
                    </a:cubicBezTo>
                    <a:cubicBezTo>
                      <a:pt x="1441451" y="600881"/>
                      <a:pt x="1439650" y="600777"/>
                      <a:pt x="1440142" y="600454"/>
                    </a:cubicBezTo>
                    <a:lnTo>
                      <a:pt x="1475511" y="652844"/>
                    </a:lnTo>
                    <a:cubicBezTo>
                      <a:pt x="1477541" y="656060"/>
                      <a:pt x="1478556" y="659352"/>
                      <a:pt x="1478556" y="662720"/>
                    </a:cubicBezTo>
                    <a:cubicBezTo>
                      <a:pt x="1478556" y="666088"/>
                      <a:pt x="1477768" y="669205"/>
                      <a:pt x="1476191" y="672070"/>
                    </a:cubicBezTo>
                    <a:cubicBezTo>
                      <a:pt x="1474615" y="674936"/>
                      <a:pt x="1472377" y="677310"/>
                      <a:pt x="1469479" y="679193"/>
                    </a:cubicBezTo>
                    <a:cubicBezTo>
                      <a:pt x="1466580" y="681077"/>
                      <a:pt x="1463263" y="682018"/>
                      <a:pt x="1459525" y="682018"/>
                    </a:cubicBezTo>
                    <a:lnTo>
                      <a:pt x="1390753" y="682018"/>
                    </a:lnTo>
                    <a:lnTo>
                      <a:pt x="1347405" y="601313"/>
                    </a:lnTo>
                    <a:lnTo>
                      <a:pt x="1312228" y="601313"/>
                    </a:lnTo>
                    <a:lnTo>
                      <a:pt x="1288731" y="669078"/>
                    </a:lnTo>
                    <a:cubicBezTo>
                      <a:pt x="1285857" y="677705"/>
                      <a:pt x="1279822" y="682018"/>
                      <a:pt x="1270626" y="682018"/>
                    </a:cubicBezTo>
                    <a:lnTo>
                      <a:pt x="1194149" y="682018"/>
                    </a:lnTo>
                    <a:cubicBezTo>
                      <a:pt x="1197318" y="669838"/>
                      <a:pt x="1201147" y="657453"/>
                      <a:pt x="1205636" y="644865"/>
                    </a:cubicBezTo>
                    <a:cubicBezTo>
                      <a:pt x="1210126" y="632277"/>
                      <a:pt x="1214667" y="619189"/>
                      <a:pt x="1219260" y="605603"/>
                    </a:cubicBezTo>
                    <a:cubicBezTo>
                      <a:pt x="1223852" y="592016"/>
                      <a:pt x="1228714" y="578039"/>
                      <a:pt x="1233844" y="563672"/>
                    </a:cubicBezTo>
                    <a:cubicBezTo>
                      <a:pt x="1238974" y="549305"/>
                      <a:pt x="1243948" y="535191"/>
                      <a:pt x="1248764" y="521329"/>
                    </a:cubicBezTo>
                    <a:cubicBezTo>
                      <a:pt x="1253581" y="507467"/>
                      <a:pt x="1258195" y="494285"/>
                      <a:pt x="1262608" y="481783"/>
                    </a:cubicBezTo>
                    <a:cubicBezTo>
                      <a:pt x="1267021" y="469281"/>
                      <a:pt x="1270398" y="460268"/>
                      <a:pt x="1272740" y="454743"/>
                    </a:cubicBezTo>
                    <a:lnTo>
                      <a:pt x="1253054" y="441763"/>
                    </a:lnTo>
                    <a:cubicBezTo>
                      <a:pt x="1250437" y="439601"/>
                      <a:pt x="1249570" y="436871"/>
                      <a:pt x="1250455" y="433572"/>
                    </a:cubicBezTo>
                    <a:cubicBezTo>
                      <a:pt x="1251339" y="430274"/>
                      <a:pt x="1253717" y="428625"/>
                      <a:pt x="1257586" y="428625"/>
                    </a:cubicBezTo>
                    <a:close/>
                    <a:moveTo>
                      <a:pt x="675856" y="428625"/>
                    </a:moveTo>
                    <a:lnTo>
                      <a:pt x="948566" y="428625"/>
                    </a:lnTo>
                    <a:lnTo>
                      <a:pt x="949338" y="428625"/>
                    </a:lnTo>
                    <a:lnTo>
                      <a:pt x="1231916" y="428625"/>
                    </a:lnTo>
                    <a:lnTo>
                      <a:pt x="1214119" y="483856"/>
                    </a:lnTo>
                    <a:cubicBezTo>
                      <a:pt x="1211424" y="491206"/>
                      <a:pt x="1205609" y="494881"/>
                      <a:pt x="1196674" y="494881"/>
                    </a:cubicBezTo>
                    <a:lnTo>
                      <a:pt x="1012355" y="494881"/>
                    </a:lnTo>
                    <a:cubicBezTo>
                      <a:pt x="1012153" y="494881"/>
                      <a:pt x="1011927" y="495019"/>
                      <a:pt x="1011675" y="495296"/>
                    </a:cubicBezTo>
                    <a:cubicBezTo>
                      <a:pt x="1011424" y="495573"/>
                      <a:pt x="1011792" y="495991"/>
                      <a:pt x="1012779" y="496549"/>
                    </a:cubicBezTo>
                    <a:lnTo>
                      <a:pt x="1032443" y="514864"/>
                    </a:lnTo>
                    <a:lnTo>
                      <a:pt x="1027157" y="526951"/>
                    </a:lnTo>
                    <a:lnTo>
                      <a:pt x="1147687" y="526951"/>
                    </a:lnTo>
                    <a:lnTo>
                      <a:pt x="1133391" y="571770"/>
                    </a:lnTo>
                    <a:cubicBezTo>
                      <a:pt x="1130476" y="579718"/>
                      <a:pt x="1124551" y="583692"/>
                      <a:pt x="1115616" y="583692"/>
                    </a:cubicBezTo>
                    <a:lnTo>
                      <a:pt x="989800" y="583692"/>
                    </a:lnTo>
                    <a:cubicBezTo>
                      <a:pt x="989572" y="583692"/>
                      <a:pt x="989339" y="583807"/>
                      <a:pt x="989101" y="584039"/>
                    </a:cubicBezTo>
                    <a:cubicBezTo>
                      <a:pt x="988862" y="584270"/>
                      <a:pt x="988991" y="584477"/>
                      <a:pt x="989486" y="584661"/>
                    </a:cubicBezTo>
                    <a:lnTo>
                      <a:pt x="1003545" y="598031"/>
                    </a:lnTo>
                    <a:lnTo>
                      <a:pt x="996496" y="615762"/>
                    </a:lnTo>
                    <a:lnTo>
                      <a:pt x="1167422" y="615762"/>
                    </a:lnTo>
                    <a:lnTo>
                      <a:pt x="1149553" y="670223"/>
                    </a:lnTo>
                    <a:cubicBezTo>
                      <a:pt x="1146932" y="678086"/>
                      <a:pt x="1141023" y="682018"/>
                      <a:pt x="1131827" y="682018"/>
                    </a:cubicBezTo>
                    <a:lnTo>
                      <a:pt x="936936" y="682018"/>
                    </a:lnTo>
                    <a:cubicBezTo>
                      <a:pt x="930637" y="682018"/>
                      <a:pt x="924841" y="680598"/>
                      <a:pt x="919549" y="677759"/>
                    </a:cubicBezTo>
                    <a:cubicBezTo>
                      <a:pt x="914257" y="674919"/>
                      <a:pt x="909980" y="671151"/>
                      <a:pt x="906719" y="666454"/>
                    </a:cubicBezTo>
                    <a:cubicBezTo>
                      <a:pt x="903457" y="661757"/>
                      <a:pt x="901334" y="656451"/>
                      <a:pt x="900350" y="650537"/>
                    </a:cubicBezTo>
                    <a:cubicBezTo>
                      <a:pt x="899366" y="644623"/>
                      <a:pt x="900181" y="637848"/>
                      <a:pt x="902795" y="630212"/>
                    </a:cubicBezTo>
                    <a:lnTo>
                      <a:pt x="963368" y="453647"/>
                    </a:lnTo>
                    <a:cubicBezTo>
                      <a:pt x="963401" y="454098"/>
                      <a:pt x="961447" y="452993"/>
                      <a:pt x="957506" y="450332"/>
                    </a:cubicBezTo>
                    <a:lnTo>
                      <a:pt x="944912" y="442130"/>
                    </a:lnTo>
                    <a:lnTo>
                      <a:pt x="931849" y="481995"/>
                    </a:lnTo>
                    <a:cubicBezTo>
                      <a:pt x="930413" y="486015"/>
                      <a:pt x="927911" y="489167"/>
                      <a:pt x="924343" y="491453"/>
                    </a:cubicBezTo>
                    <a:cubicBezTo>
                      <a:pt x="920775" y="493738"/>
                      <a:pt x="917007" y="494881"/>
                      <a:pt x="913038" y="494881"/>
                    </a:cubicBezTo>
                    <a:lnTo>
                      <a:pt x="741407" y="494881"/>
                    </a:lnTo>
                    <a:cubicBezTo>
                      <a:pt x="741205" y="494881"/>
                      <a:pt x="740979" y="495047"/>
                      <a:pt x="740727" y="495379"/>
                    </a:cubicBezTo>
                    <a:cubicBezTo>
                      <a:pt x="740476" y="495711"/>
                      <a:pt x="740721" y="496109"/>
                      <a:pt x="741462" y="496571"/>
                    </a:cubicBezTo>
                    <a:lnTo>
                      <a:pt x="760086" y="513449"/>
                    </a:lnTo>
                    <a:lnTo>
                      <a:pt x="754447" y="526951"/>
                    </a:lnTo>
                    <a:lnTo>
                      <a:pt x="871452" y="526951"/>
                    </a:lnTo>
                    <a:lnTo>
                      <a:pt x="857157" y="571770"/>
                    </a:lnTo>
                    <a:cubicBezTo>
                      <a:pt x="854242" y="579718"/>
                      <a:pt x="848317" y="583692"/>
                      <a:pt x="839381" y="583692"/>
                    </a:cubicBezTo>
                    <a:lnTo>
                      <a:pt x="713918" y="583692"/>
                    </a:lnTo>
                    <a:cubicBezTo>
                      <a:pt x="713690" y="583692"/>
                      <a:pt x="713457" y="583779"/>
                      <a:pt x="713219" y="583953"/>
                    </a:cubicBezTo>
                    <a:cubicBezTo>
                      <a:pt x="712980" y="584128"/>
                      <a:pt x="713066" y="584239"/>
                      <a:pt x="713477" y="584286"/>
                    </a:cubicBezTo>
                    <a:cubicBezTo>
                      <a:pt x="715643" y="585913"/>
                      <a:pt x="717599" y="587599"/>
                      <a:pt x="719345" y="589344"/>
                    </a:cubicBezTo>
                    <a:cubicBezTo>
                      <a:pt x="721090" y="591090"/>
                      <a:pt x="722629" y="592533"/>
                      <a:pt x="723962" y="593675"/>
                    </a:cubicBezTo>
                    <a:lnTo>
                      <a:pt x="730130" y="599821"/>
                    </a:lnTo>
                    <a:lnTo>
                      <a:pt x="706649" y="669078"/>
                    </a:lnTo>
                    <a:cubicBezTo>
                      <a:pt x="703775" y="677705"/>
                      <a:pt x="697739" y="682018"/>
                      <a:pt x="688543" y="682018"/>
                    </a:cubicBezTo>
                    <a:lnTo>
                      <a:pt x="613124" y="682018"/>
                    </a:lnTo>
                    <a:cubicBezTo>
                      <a:pt x="615272" y="672672"/>
                      <a:pt x="618399" y="662053"/>
                      <a:pt x="622505" y="650162"/>
                    </a:cubicBezTo>
                    <a:cubicBezTo>
                      <a:pt x="626611" y="638272"/>
                      <a:pt x="630977" y="625692"/>
                      <a:pt x="635603" y="612423"/>
                    </a:cubicBezTo>
                    <a:cubicBezTo>
                      <a:pt x="640228" y="599153"/>
                      <a:pt x="645301" y="584648"/>
                      <a:pt x="650823" y="568906"/>
                    </a:cubicBezTo>
                    <a:cubicBezTo>
                      <a:pt x="656344" y="553165"/>
                      <a:pt x="661689" y="537952"/>
                      <a:pt x="666858" y="523267"/>
                    </a:cubicBezTo>
                    <a:cubicBezTo>
                      <a:pt x="672027" y="508583"/>
                      <a:pt x="676844" y="494847"/>
                      <a:pt x="681308" y="482058"/>
                    </a:cubicBezTo>
                    <a:cubicBezTo>
                      <a:pt x="685772" y="469270"/>
                      <a:pt x="689123" y="460180"/>
                      <a:pt x="691363" y="454787"/>
                    </a:cubicBezTo>
                    <a:lnTo>
                      <a:pt x="670906" y="441483"/>
                    </a:lnTo>
                    <a:cubicBezTo>
                      <a:pt x="668567" y="439445"/>
                      <a:pt x="667923" y="436793"/>
                      <a:pt x="668973" y="433526"/>
                    </a:cubicBezTo>
                    <a:cubicBezTo>
                      <a:pt x="670023" y="430258"/>
                      <a:pt x="672317" y="428625"/>
                      <a:pt x="675856" y="428625"/>
                    </a:cubicBezTo>
                    <a:close/>
                    <a:moveTo>
                      <a:pt x="367541" y="428625"/>
                    </a:moveTo>
                    <a:lnTo>
                      <a:pt x="650891" y="428625"/>
                    </a:lnTo>
                    <a:lnTo>
                      <a:pt x="633094" y="483856"/>
                    </a:lnTo>
                    <a:cubicBezTo>
                      <a:pt x="630399" y="491206"/>
                      <a:pt x="624584" y="494881"/>
                      <a:pt x="615649" y="494881"/>
                    </a:cubicBezTo>
                    <a:lnTo>
                      <a:pt x="431330" y="494881"/>
                    </a:lnTo>
                    <a:cubicBezTo>
                      <a:pt x="431128" y="494881"/>
                      <a:pt x="430902" y="495019"/>
                      <a:pt x="430650" y="495296"/>
                    </a:cubicBezTo>
                    <a:cubicBezTo>
                      <a:pt x="430399" y="495573"/>
                      <a:pt x="430767" y="495991"/>
                      <a:pt x="431754" y="496549"/>
                    </a:cubicBezTo>
                    <a:lnTo>
                      <a:pt x="451419" y="514864"/>
                    </a:lnTo>
                    <a:lnTo>
                      <a:pt x="446132" y="526951"/>
                    </a:lnTo>
                    <a:lnTo>
                      <a:pt x="566661" y="526951"/>
                    </a:lnTo>
                    <a:lnTo>
                      <a:pt x="552366" y="571770"/>
                    </a:lnTo>
                    <a:cubicBezTo>
                      <a:pt x="549451" y="579718"/>
                      <a:pt x="543526" y="583692"/>
                      <a:pt x="534591" y="583692"/>
                    </a:cubicBezTo>
                    <a:lnTo>
                      <a:pt x="408775" y="583692"/>
                    </a:lnTo>
                    <a:cubicBezTo>
                      <a:pt x="408547" y="583692"/>
                      <a:pt x="408314" y="583807"/>
                      <a:pt x="408076" y="584039"/>
                    </a:cubicBezTo>
                    <a:cubicBezTo>
                      <a:pt x="407837" y="584270"/>
                      <a:pt x="407966" y="584477"/>
                      <a:pt x="408461" y="584661"/>
                    </a:cubicBezTo>
                    <a:lnTo>
                      <a:pt x="422520" y="598031"/>
                    </a:lnTo>
                    <a:lnTo>
                      <a:pt x="415471" y="615762"/>
                    </a:lnTo>
                    <a:lnTo>
                      <a:pt x="586397" y="615762"/>
                    </a:lnTo>
                    <a:lnTo>
                      <a:pt x="568528" y="670223"/>
                    </a:lnTo>
                    <a:cubicBezTo>
                      <a:pt x="565907" y="678086"/>
                      <a:pt x="559998" y="682018"/>
                      <a:pt x="550802" y="682018"/>
                    </a:cubicBezTo>
                    <a:lnTo>
                      <a:pt x="355911" y="682018"/>
                    </a:lnTo>
                    <a:cubicBezTo>
                      <a:pt x="349612" y="682018"/>
                      <a:pt x="343816" y="680598"/>
                      <a:pt x="338524" y="677759"/>
                    </a:cubicBezTo>
                    <a:cubicBezTo>
                      <a:pt x="333232" y="674919"/>
                      <a:pt x="328955" y="671151"/>
                      <a:pt x="325694" y="666454"/>
                    </a:cubicBezTo>
                    <a:cubicBezTo>
                      <a:pt x="322432" y="661757"/>
                      <a:pt x="320309" y="656451"/>
                      <a:pt x="319325" y="650537"/>
                    </a:cubicBezTo>
                    <a:cubicBezTo>
                      <a:pt x="318341" y="644623"/>
                      <a:pt x="319156" y="637848"/>
                      <a:pt x="321770" y="630212"/>
                    </a:cubicBezTo>
                    <a:lnTo>
                      <a:pt x="382343" y="453647"/>
                    </a:lnTo>
                    <a:cubicBezTo>
                      <a:pt x="382376" y="454098"/>
                      <a:pt x="380422" y="452993"/>
                      <a:pt x="376481" y="450332"/>
                    </a:cubicBezTo>
                    <a:cubicBezTo>
                      <a:pt x="372540" y="447670"/>
                      <a:pt x="368180" y="444831"/>
                      <a:pt x="363400" y="441813"/>
                    </a:cubicBezTo>
                    <a:cubicBezTo>
                      <a:pt x="360757" y="439618"/>
                      <a:pt x="359878" y="436871"/>
                      <a:pt x="360763" y="433572"/>
                    </a:cubicBezTo>
                    <a:cubicBezTo>
                      <a:pt x="361647" y="430274"/>
                      <a:pt x="363907" y="428625"/>
                      <a:pt x="367541" y="428625"/>
                    </a:cubicBezTo>
                    <a:close/>
                    <a:moveTo>
                      <a:pt x="146961" y="428625"/>
                    </a:moveTo>
                    <a:lnTo>
                      <a:pt x="353482" y="428625"/>
                    </a:lnTo>
                    <a:cubicBezTo>
                      <a:pt x="350098" y="440971"/>
                      <a:pt x="347313" y="449872"/>
                      <a:pt x="345129" y="455329"/>
                    </a:cubicBezTo>
                    <a:cubicBezTo>
                      <a:pt x="342945" y="460786"/>
                      <a:pt x="340379" y="469521"/>
                      <a:pt x="337431" y="481532"/>
                    </a:cubicBezTo>
                    <a:cubicBezTo>
                      <a:pt x="334541" y="490431"/>
                      <a:pt x="328497" y="494881"/>
                      <a:pt x="319297" y="494881"/>
                    </a:cubicBezTo>
                    <a:lnTo>
                      <a:pt x="124406" y="494881"/>
                    </a:lnTo>
                    <a:cubicBezTo>
                      <a:pt x="124204" y="494881"/>
                      <a:pt x="123978" y="495019"/>
                      <a:pt x="123726" y="495296"/>
                    </a:cubicBezTo>
                    <a:cubicBezTo>
                      <a:pt x="123475" y="495573"/>
                      <a:pt x="123622" y="495809"/>
                      <a:pt x="124169" y="496004"/>
                    </a:cubicBezTo>
                    <a:lnTo>
                      <a:pt x="143437" y="513746"/>
                    </a:lnTo>
                    <a:lnTo>
                      <a:pt x="140397" y="524556"/>
                    </a:lnTo>
                    <a:cubicBezTo>
                      <a:pt x="139605" y="524508"/>
                      <a:pt x="139795" y="524484"/>
                      <a:pt x="140970" y="524484"/>
                    </a:cubicBezTo>
                    <a:lnTo>
                      <a:pt x="261147" y="524484"/>
                    </a:lnTo>
                    <a:cubicBezTo>
                      <a:pt x="270718" y="524484"/>
                      <a:pt x="279453" y="525926"/>
                      <a:pt x="287353" y="528810"/>
                    </a:cubicBezTo>
                    <a:cubicBezTo>
                      <a:pt x="295253" y="531693"/>
                      <a:pt x="301742" y="535801"/>
                      <a:pt x="306819" y="541134"/>
                    </a:cubicBezTo>
                    <a:cubicBezTo>
                      <a:pt x="311896" y="546466"/>
                      <a:pt x="315187" y="552897"/>
                      <a:pt x="316690" y="560426"/>
                    </a:cubicBezTo>
                    <a:cubicBezTo>
                      <a:pt x="318193" y="567955"/>
                      <a:pt x="317229" y="576553"/>
                      <a:pt x="313796" y="586219"/>
                    </a:cubicBezTo>
                    <a:lnTo>
                      <a:pt x="301224" y="623262"/>
                    </a:lnTo>
                    <a:cubicBezTo>
                      <a:pt x="298166" y="631405"/>
                      <a:pt x="294209" y="638997"/>
                      <a:pt x="289352" y="646038"/>
                    </a:cubicBezTo>
                    <a:cubicBezTo>
                      <a:pt x="284495" y="653079"/>
                      <a:pt x="278599" y="659262"/>
                      <a:pt x="271665" y="664587"/>
                    </a:cubicBezTo>
                    <a:cubicBezTo>
                      <a:pt x="264730" y="669912"/>
                      <a:pt x="256966" y="674148"/>
                      <a:pt x="248372" y="677296"/>
                    </a:cubicBezTo>
                    <a:cubicBezTo>
                      <a:pt x="239778" y="680444"/>
                      <a:pt x="230174" y="682018"/>
                      <a:pt x="219561" y="682018"/>
                    </a:cubicBezTo>
                    <a:lnTo>
                      <a:pt x="0" y="682018"/>
                    </a:lnTo>
                    <a:lnTo>
                      <a:pt x="21487" y="626126"/>
                    </a:lnTo>
                    <a:cubicBezTo>
                      <a:pt x="22563" y="623328"/>
                      <a:pt x="24696" y="620843"/>
                      <a:pt x="27886" y="618670"/>
                    </a:cubicBezTo>
                    <a:cubicBezTo>
                      <a:pt x="31076" y="616497"/>
                      <a:pt x="34703" y="615410"/>
                      <a:pt x="38767" y="615410"/>
                    </a:cubicBezTo>
                    <a:lnTo>
                      <a:pt x="209770" y="615410"/>
                    </a:lnTo>
                    <a:cubicBezTo>
                      <a:pt x="212167" y="615410"/>
                      <a:pt x="213551" y="614918"/>
                      <a:pt x="213922" y="613934"/>
                    </a:cubicBezTo>
                    <a:lnTo>
                      <a:pt x="223724" y="585520"/>
                    </a:lnTo>
                    <a:cubicBezTo>
                      <a:pt x="224708" y="585946"/>
                      <a:pt x="224495" y="586159"/>
                      <a:pt x="223085" y="586159"/>
                    </a:cubicBezTo>
                    <a:lnTo>
                      <a:pt x="103261" y="586159"/>
                    </a:lnTo>
                    <a:cubicBezTo>
                      <a:pt x="93595" y="586159"/>
                      <a:pt x="84790" y="584731"/>
                      <a:pt x="76845" y="581874"/>
                    </a:cubicBezTo>
                    <a:cubicBezTo>
                      <a:pt x="68901" y="579018"/>
                      <a:pt x="62376" y="574910"/>
                      <a:pt x="57269" y="569551"/>
                    </a:cubicBezTo>
                    <a:cubicBezTo>
                      <a:pt x="52163" y="564191"/>
                      <a:pt x="48860" y="557713"/>
                      <a:pt x="47360" y="550118"/>
                    </a:cubicBezTo>
                    <a:cubicBezTo>
                      <a:pt x="45860" y="542522"/>
                      <a:pt x="46779" y="533980"/>
                      <a:pt x="50116" y="524490"/>
                    </a:cubicBezTo>
                    <a:lnTo>
                      <a:pt x="62897" y="486841"/>
                    </a:lnTo>
                    <a:cubicBezTo>
                      <a:pt x="65573" y="478809"/>
                      <a:pt x="69528" y="471324"/>
                      <a:pt x="74761" y="464388"/>
                    </a:cubicBezTo>
                    <a:cubicBezTo>
                      <a:pt x="79994" y="457451"/>
                      <a:pt x="86210" y="451298"/>
                      <a:pt x="93409" y="445929"/>
                    </a:cubicBezTo>
                    <a:cubicBezTo>
                      <a:pt x="100608" y="440560"/>
                      <a:pt x="108771" y="436334"/>
                      <a:pt x="117897" y="433250"/>
                    </a:cubicBezTo>
                    <a:cubicBezTo>
                      <a:pt x="127024" y="430167"/>
                      <a:pt x="136712" y="428625"/>
                      <a:pt x="146961" y="428625"/>
                    </a:cubicBezTo>
                    <a:close/>
                    <a:moveTo>
                      <a:pt x="2517973" y="66256"/>
                    </a:moveTo>
                    <a:cubicBezTo>
                      <a:pt x="2517769" y="66256"/>
                      <a:pt x="2517543" y="66394"/>
                      <a:pt x="2517293" y="66671"/>
                    </a:cubicBezTo>
                    <a:cubicBezTo>
                      <a:pt x="2517041" y="66948"/>
                      <a:pt x="2517189" y="67184"/>
                      <a:pt x="2517735" y="67379"/>
                    </a:cubicBezTo>
                    <a:lnTo>
                      <a:pt x="2533127" y="81663"/>
                    </a:lnTo>
                    <a:lnTo>
                      <a:pt x="2513037" y="137093"/>
                    </a:lnTo>
                    <a:lnTo>
                      <a:pt x="2625665" y="137093"/>
                    </a:lnTo>
                    <a:lnTo>
                      <a:pt x="2648369" y="70760"/>
                    </a:lnTo>
                    <a:cubicBezTo>
                      <a:pt x="2650485" y="67757"/>
                      <a:pt x="2649191" y="66256"/>
                      <a:pt x="2644493" y="66256"/>
                    </a:cubicBezTo>
                    <a:close/>
                    <a:moveTo>
                      <a:pt x="900160" y="66256"/>
                    </a:moveTo>
                    <a:cubicBezTo>
                      <a:pt x="899958" y="66256"/>
                      <a:pt x="899732" y="66422"/>
                      <a:pt x="899480" y="66754"/>
                    </a:cubicBezTo>
                    <a:cubicBezTo>
                      <a:pt x="899229" y="67086"/>
                      <a:pt x="899496" y="67506"/>
                      <a:pt x="900281" y="68012"/>
                    </a:cubicBezTo>
                    <a:lnTo>
                      <a:pt x="920953" y="86927"/>
                    </a:lnTo>
                    <a:lnTo>
                      <a:pt x="908971" y="119119"/>
                    </a:lnTo>
                    <a:lnTo>
                      <a:pt x="1011527" y="119119"/>
                    </a:lnTo>
                    <a:cubicBezTo>
                      <a:pt x="1013296" y="119119"/>
                      <a:pt x="1014408" y="118436"/>
                      <a:pt x="1014864" y="117071"/>
                    </a:cubicBezTo>
                    <a:lnTo>
                      <a:pt x="1032320" y="66801"/>
                    </a:lnTo>
                    <a:lnTo>
                      <a:pt x="1032366" y="66668"/>
                    </a:lnTo>
                    <a:lnTo>
                      <a:pt x="1031967" y="66256"/>
                    </a:lnTo>
                    <a:close/>
                    <a:moveTo>
                      <a:pt x="565738" y="66256"/>
                    </a:moveTo>
                    <a:cubicBezTo>
                      <a:pt x="565437" y="66256"/>
                      <a:pt x="565126" y="66410"/>
                      <a:pt x="564807" y="66718"/>
                    </a:cubicBezTo>
                    <a:cubicBezTo>
                      <a:pt x="564488" y="67026"/>
                      <a:pt x="564603" y="67247"/>
                      <a:pt x="565154" y="67379"/>
                    </a:cubicBezTo>
                    <a:lnTo>
                      <a:pt x="588293" y="88695"/>
                    </a:lnTo>
                    <a:lnTo>
                      <a:pt x="555143" y="186317"/>
                    </a:lnTo>
                    <a:cubicBezTo>
                      <a:pt x="554218" y="186864"/>
                      <a:pt x="554342" y="187137"/>
                      <a:pt x="555517" y="187137"/>
                    </a:cubicBezTo>
                    <a:lnTo>
                      <a:pt x="665121" y="187137"/>
                    </a:lnTo>
                    <a:cubicBezTo>
                      <a:pt x="666950" y="187137"/>
                      <a:pt x="668034" y="186399"/>
                      <a:pt x="668376" y="184924"/>
                    </a:cubicBezTo>
                    <a:lnTo>
                      <a:pt x="709593" y="66553"/>
                    </a:lnTo>
                    <a:cubicBezTo>
                      <a:pt x="710489" y="66355"/>
                      <a:pt x="710349" y="66256"/>
                      <a:pt x="709175" y="66256"/>
                    </a:cubicBezTo>
                    <a:close/>
                    <a:moveTo>
                      <a:pt x="2790405" y="0"/>
                    </a:moveTo>
                    <a:lnTo>
                      <a:pt x="2903183" y="0"/>
                    </a:lnTo>
                    <a:cubicBezTo>
                      <a:pt x="2895517" y="24537"/>
                      <a:pt x="2888619" y="45573"/>
                      <a:pt x="2882489" y="63106"/>
                    </a:cubicBezTo>
                    <a:cubicBezTo>
                      <a:pt x="2876357" y="80639"/>
                      <a:pt x="2871051" y="95944"/>
                      <a:pt x="2866569" y="109020"/>
                    </a:cubicBezTo>
                    <a:cubicBezTo>
                      <a:pt x="2862085" y="122097"/>
                      <a:pt x="2858223" y="133286"/>
                      <a:pt x="2854977" y="142589"/>
                    </a:cubicBezTo>
                    <a:cubicBezTo>
                      <a:pt x="2851731" y="151891"/>
                      <a:pt x="2848835" y="160364"/>
                      <a:pt x="2846287" y="168007"/>
                    </a:cubicBezTo>
                    <a:lnTo>
                      <a:pt x="2842917" y="171003"/>
                    </a:lnTo>
                    <a:cubicBezTo>
                      <a:pt x="2841637" y="172284"/>
                      <a:pt x="2839617" y="174116"/>
                      <a:pt x="2836857" y="176499"/>
                    </a:cubicBezTo>
                    <a:cubicBezTo>
                      <a:pt x="2834099" y="178881"/>
                      <a:pt x="2830721" y="181858"/>
                      <a:pt x="2826729" y="185430"/>
                    </a:cubicBezTo>
                    <a:cubicBezTo>
                      <a:pt x="2826009" y="185849"/>
                      <a:pt x="2825785" y="186238"/>
                      <a:pt x="2826057" y="186598"/>
                    </a:cubicBezTo>
                    <a:cubicBezTo>
                      <a:pt x="2826327" y="186957"/>
                      <a:pt x="2826545" y="187137"/>
                      <a:pt x="2826705" y="187137"/>
                    </a:cubicBezTo>
                    <a:lnTo>
                      <a:pt x="2981069" y="187137"/>
                    </a:lnTo>
                    <a:cubicBezTo>
                      <a:pt x="2980129" y="189777"/>
                      <a:pt x="2978895" y="193426"/>
                      <a:pt x="2977367" y="198085"/>
                    </a:cubicBezTo>
                    <a:cubicBezTo>
                      <a:pt x="2975841" y="202743"/>
                      <a:pt x="2974169" y="207941"/>
                      <a:pt x="2972357" y="213677"/>
                    </a:cubicBezTo>
                    <a:cubicBezTo>
                      <a:pt x="2970543" y="219413"/>
                      <a:pt x="2968921" y="224428"/>
                      <a:pt x="2967489" y="228723"/>
                    </a:cubicBezTo>
                    <a:cubicBezTo>
                      <a:pt x="2966057" y="233019"/>
                      <a:pt x="2964753" y="236928"/>
                      <a:pt x="2963579" y="240453"/>
                    </a:cubicBezTo>
                    <a:cubicBezTo>
                      <a:pt x="2960705" y="249080"/>
                      <a:pt x="2954669" y="253393"/>
                      <a:pt x="2945473" y="253393"/>
                    </a:cubicBezTo>
                    <a:lnTo>
                      <a:pt x="2727675" y="253393"/>
                    </a:lnTo>
                    <a:cubicBezTo>
                      <a:pt x="2739565" y="216741"/>
                      <a:pt x="2749529" y="187196"/>
                      <a:pt x="2757565" y="164758"/>
                    </a:cubicBezTo>
                    <a:cubicBezTo>
                      <a:pt x="2765601" y="142321"/>
                      <a:pt x="2772289" y="123062"/>
                      <a:pt x="2777629" y="106983"/>
                    </a:cubicBezTo>
                    <a:cubicBezTo>
                      <a:pt x="2782967" y="90903"/>
                      <a:pt x="2788033" y="75980"/>
                      <a:pt x="2792823" y="62214"/>
                    </a:cubicBezTo>
                    <a:cubicBezTo>
                      <a:pt x="2797615" y="48447"/>
                      <a:pt x="2801977" y="36428"/>
                      <a:pt x="2805913" y="26156"/>
                    </a:cubicBezTo>
                    <a:lnTo>
                      <a:pt x="2785455" y="12858"/>
                    </a:lnTo>
                    <a:cubicBezTo>
                      <a:pt x="2783117" y="10820"/>
                      <a:pt x="2782473" y="8168"/>
                      <a:pt x="2783523" y="4901"/>
                    </a:cubicBezTo>
                    <a:cubicBezTo>
                      <a:pt x="2784573" y="1633"/>
                      <a:pt x="2786867" y="0"/>
                      <a:pt x="2790405" y="0"/>
                    </a:cubicBezTo>
                    <a:close/>
                    <a:moveTo>
                      <a:pt x="2446783" y="0"/>
                    </a:moveTo>
                    <a:lnTo>
                      <a:pt x="2760089" y="0"/>
                    </a:lnTo>
                    <a:cubicBezTo>
                      <a:pt x="2757581" y="9699"/>
                      <a:pt x="2754449" y="20070"/>
                      <a:pt x="2750697" y="31112"/>
                    </a:cubicBezTo>
                    <a:cubicBezTo>
                      <a:pt x="2746943" y="42155"/>
                      <a:pt x="2742481" y="55195"/>
                      <a:pt x="2737313" y="70231"/>
                    </a:cubicBezTo>
                    <a:cubicBezTo>
                      <a:pt x="2732143" y="85268"/>
                      <a:pt x="2726739" y="101245"/>
                      <a:pt x="2721101" y="118161"/>
                    </a:cubicBezTo>
                    <a:cubicBezTo>
                      <a:pt x="2715461" y="135078"/>
                      <a:pt x="2709999" y="151407"/>
                      <a:pt x="2704713" y="167148"/>
                    </a:cubicBezTo>
                    <a:cubicBezTo>
                      <a:pt x="2699427" y="182890"/>
                      <a:pt x="2694545" y="197415"/>
                      <a:pt x="2690069" y="210722"/>
                    </a:cubicBezTo>
                    <a:cubicBezTo>
                      <a:pt x="2685591" y="224030"/>
                      <a:pt x="2682141" y="234443"/>
                      <a:pt x="2679719" y="241961"/>
                    </a:cubicBezTo>
                    <a:cubicBezTo>
                      <a:pt x="2677179" y="249583"/>
                      <a:pt x="2671309" y="253393"/>
                      <a:pt x="2662113" y="253393"/>
                    </a:cubicBezTo>
                    <a:lnTo>
                      <a:pt x="2585637" y="253393"/>
                    </a:lnTo>
                    <a:lnTo>
                      <a:pt x="2607489" y="193833"/>
                    </a:lnTo>
                    <a:lnTo>
                      <a:pt x="2494733" y="193833"/>
                    </a:lnTo>
                    <a:lnTo>
                      <a:pt x="2478633" y="240453"/>
                    </a:lnTo>
                    <a:cubicBezTo>
                      <a:pt x="2475757" y="249080"/>
                      <a:pt x="2469723" y="253393"/>
                      <a:pt x="2460527" y="253393"/>
                    </a:cubicBezTo>
                    <a:lnTo>
                      <a:pt x="2385108" y="253393"/>
                    </a:lnTo>
                    <a:cubicBezTo>
                      <a:pt x="2387747" y="242571"/>
                      <a:pt x="2391122" y="231178"/>
                      <a:pt x="2395232" y="219214"/>
                    </a:cubicBezTo>
                    <a:cubicBezTo>
                      <a:pt x="2399341" y="207249"/>
                      <a:pt x="2403901" y="194155"/>
                      <a:pt x="2408913" y="179929"/>
                    </a:cubicBezTo>
                    <a:cubicBezTo>
                      <a:pt x="2413925" y="165704"/>
                      <a:pt x="2418931" y="151377"/>
                      <a:pt x="2423935" y="136950"/>
                    </a:cubicBezTo>
                    <a:cubicBezTo>
                      <a:pt x="2428939" y="122522"/>
                      <a:pt x="2433907" y="108201"/>
                      <a:pt x="2438841" y="93987"/>
                    </a:cubicBezTo>
                    <a:cubicBezTo>
                      <a:pt x="2443775" y="79773"/>
                      <a:pt x="2448397" y="66443"/>
                      <a:pt x="2452705" y="53998"/>
                    </a:cubicBezTo>
                    <a:cubicBezTo>
                      <a:pt x="2457013" y="41553"/>
                      <a:pt x="2460325" y="32384"/>
                      <a:pt x="2462641" y="26492"/>
                    </a:cubicBezTo>
                    <a:lnTo>
                      <a:pt x="2442603" y="13138"/>
                    </a:lnTo>
                    <a:cubicBezTo>
                      <a:pt x="2439985" y="10976"/>
                      <a:pt x="2439119" y="8246"/>
                      <a:pt x="2440003" y="4947"/>
                    </a:cubicBezTo>
                    <a:cubicBezTo>
                      <a:pt x="2440889" y="1649"/>
                      <a:pt x="2443147" y="0"/>
                      <a:pt x="2446783" y="0"/>
                    </a:cubicBezTo>
                    <a:close/>
                    <a:moveTo>
                      <a:pt x="2194836" y="0"/>
                    </a:moveTo>
                    <a:lnTo>
                      <a:pt x="2401357" y="0"/>
                    </a:lnTo>
                    <a:cubicBezTo>
                      <a:pt x="2397973" y="12346"/>
                      <a:pt x="2395188" y="21247"/>
                      <a:pt x="2393004" y="26704"/>
                    </a:cubicBezTo>
                    <a:cubicBezTo>
                      <a:pt x="2390819" y="32161"/>
                      <a:pt x="2388253" y="40896"/>
                      <a:pt x="2385305" y="52907"/>
                    </a:cubicBezTo>
                    <a:cubicBezTo>
                      <a:pt x="2382416" y="61806"/>
                      <a:pt x="2376372" y="66256"/>
                      <a:pt x="2367172" y="66256"/>
                    </a:cubicBezTo>
                    <a:lnTo>
                      <a:pt x="2172281" y="66256"/>
                    </a:lnTo>
                    <a:cubicBezTo>
                      <a:pt x="2172079" y="66256"/>
                      <a:pt x="2171853" y="66394"/>
                      <a:pt x="2171601" y="66671"/>
                    </a:cubicBezTo>
                    <a:cubicBezTo>
                      <a:pt x="2171349" y="66948"/>
                      <a:pt x="2171497" y="67184"/>
                      <a:pt x="2172044" y="67379"/>
                    </a:cubicBezTo>
                    <a:lnTo>
                      <a:pt x="2191312" y="85121"/>
                    </a:lnTo>
                    <a:lnTo>
                      <a:pt x="2188273" y="95931"/>
                    </a:lnTo>
                    <a:cubicBezTo>
                      <a:pt x="2187479" y="95883"/>
                      <a:pt x="2187670" y="95859"/>
                      <a:pt x="2188845" y="95859"/>
                    </a:cubicBezTo>
                    <a:lnTo>
                      <a:pt x="2309022" y="95859"/>
                    </a:lnTo>
                    <a:cubicBezTo>
                      <a:pt x="2318592" y="95859"/>
                      <a:pt x="2327328" y="97301"/>
                      <a:pt x="2335228" y="100185"/>
                    </a:cubicBezTo>
                    <a:cubicBezTo>
                      <a:pt x="2343128" y="103068"/>
                      <a:pt x="2349617" y="107176"/>
                      <a:pt x="2354694" y="112509"/>
                    </a:cubicBezTo>
                    <a:cubicBezTo>
                      <a:pt x="2359771" y="117841"/>
                      <a:pt x="2363061" y="124272"/>
                      <a:pt x="2364565" y="131801"/>
                    </a:cubicBezTo>
                    <a:cubicBezTo>
                      <a:pt x="2366068" y="139331"/>
                      <a:pt x="2365103" y="147928"/>
                      <a:pt x="2361671" y="157594"/>
                    </a:cubicBezTo>
                    <a:lnTo>
                      <a:pt x="2349099" y="194637"/>
                    </a:lnTo>
                    <a:cubicBezTo>
                      <a:pt x="2346041" y="202780"/>
                      <a:pt x="2342084" y="210372"/>
                      <a:pt x="2337227" y="217413"/>
                    </a:cubicBezTo>
                    <a:cubicBezTo>
                      <a:pt x="2332370" y="224454"/>
                      <a:pt x="2326475" y="230637"/>
                      <a:pt x="2319540" y="235962"/>
                    </a:cubicBezTo>
                    <a:cubicBezTo>
                      <a:pt x="2312605" y="241287"/>
                      <a:pt x="2304841" y="245523"/>
                      <a:pt x="2296247" y="248671"/>
                    </a:cubicBezTo>
                    <a:cubicBezTo>
                      <a:pt x="2287652" y="251819"/>
                      <a:pt x="2278049" y="253393"/>
                      <a:pt x="2267436" y="253393"/>
                    </a:cubicBezTo>
                    <a:lnTo>
                      <a:pt x="2047875" y="253393"/>
                    </a:lnTo>
                    <a:lnTo>
                      <a:pt x="2069362" y="197501"/>
                    </a:lnTo>
                    <a:cubicBezTo>
                      <a:pt x="2070437" y="194703"/>
                      <a:pt x="2072571" y="192218"/>
                      <a:pt x="2075761" y="190045"/>
                    </a:cubicBezTo>
                    <a:cubicBezTo>
                      <a:pt x="2078951" y="187872"/>
                      <a:pt x="2082578" y="186785"/>
                      <a:pt x="2086642" y="186785"/>
                    </a:cubicBezTo>
                    <a:lnTo>
                      <a:pt x="2257645" y="186785"/>
                    </a:lnTo>
                    <a:cubicBezTo>
                      <a:pt x="2260043" y="186785"/>
                      <a:pt x="2261426" y="186293"/>
                      <a:pt x="2261797" y="185309"/>
                    </a:cubicBezTo>
                    <a:lnTo>
                      <a:pt x="2271599" y="156895"/>
                    </a:lnTo>
                    <a:cubicBezTo>
                      <a:pt x="2272583" y="157321"/>
                      <a:pt x="2272369" y="157534"/>
                      <a:pt x="2270960" y="157534"/>
                    </a:cubicBezTo>
                    <a:lnTo>
                      <a:pt x="2151135" y="157534"/>
                    </a:lnTo>
                    <a:cubicBezTo>
                      <a:pt x="2141469" y="157534"/>
                      <a:pt x="2132665" y="156106"/>
                      <a:pt x="2124720" y="153249"/>
                    </a:cubicBezTo>
                    <a:cubicBezTo>
                      <a:pt x="2116776" y="150393"/>
                      <a:pt x="2110251" y="146285"/>
                      <a:pt x="2105144" y="140926"/>
                    </a:cubicBezTo>
                    <a:cubicBezTo>
                      <a:pt x="2100037" y="135566"/>
                      <a:pt x="2096735" y="129088"/>
                      <a:pt x="2095235" y="121493"/>
                    </a:cubicBezTo>
                    <a:cubicBezTo>
                      <a:pt x="2093735" y="113897"/>
                      <a:pt x="2094654" y="105355"/>
                      <a:pt x="2097991" y="95865"/>
                    </a:cubicBezTo>
                    <a:lnTo>
                      <a:pt x="2110772" y="58216"/>
                    </a:lnTo>
                    <a:cubicBezTo>
                      <a:pt x="2113448" y="50184"/>
                      <a:pt x="2117403" y="42699"/>
                      <a:pt x="2122636" y="35763"/>
                    </a:cubicBezTo>
                    <a:cubicBezTo>
                      <a:pt x="2127869" y="28826"/>
                      <a:pt x="2134085" y="22673"/>
                      <a:pt x="2141284" y="17304"/>
                    </a:cubicBezTo>
                    <a:cubicBezTo>
                      <a:pt x="2148483" y="11935"/>
                      <a:pt x="2156646" y="7709"/>
                      <a:pt x="2165772" y="4625"/>
                    </a:cubicBezTo>
                    <a:cubicBezTo>
                      <a:pt x="2174899" y="1542"/>
                      <a:pt x="2184587" y="0"/>
                      <a:pt x="2194836" y="0"/>
                    </a:cubicBezTo>
                    <a:close/>
                    <a:moveTo>
                      <a:pt x="1729607" y="0"/>
                    </a:moveTo>
                    <a:lnTo>
                      <a:pt x="1829194" y="0"/>
                    </a:lnTo>
                    <a:lnTo>
                      <a:pt x="1844850" y="53188"/>
                    </a:lnTo>
                    <a:cubicBezTo>
                      <a:pt x="1846964" y="61430"/>
                      <a:pt x="1848946" y="67823"/>
                      <a:pt x="1850797" y="72368"/>
                    </a:cubicBezTo>
                    <a:cubicBezTo>
                      <a:pt x="1852647" y="76913"/>
                      <a:pt x="1854617" y="82579"/>
                      <a:pt x="1856705" y="89367"/>
                    </a:cubicBezTo>
                    <a:cubicBezTo>
                      <a:pt x="1858794" y="96155"/>
                      <a:pt x="1860602" y="102079"/>
                      <a:pt x="1862129" y="107140"/>
                    </a:cubicBezTo>
                    <a:cubicBezTo>
                      <a:pt x="1863657" y="112200"/>
                      <a:pt x="1864945" y="116573"/>
                      <a:pt x="1865995" y="120259"/>
                    </a:cubicBezTo>
                    <a:cubicBezTo>
                      <a:pt x="1865995" y="121482"/>
                      <a:pt x="1865867" y="124015"/>
                      <a:pt x="1865610" y="127858"/>
                    </a:cubicBezTo>
                    <a:cubicBezTo>
                      <a:pt x="1865353" y="131702"/>
                      <a:pt x="1865165" y="135624"/>
                      <a:pt x="1865048" y="139623"/>
                    </a:cubicBezTo>
                    <a:cubicBezTo>
                      <a:pt x="1864931" y="143623"/>
                      <a:pt x="1864765" y="147220"/>
                      <a:pt x="1864553" y="150414"/>
                    </a:cubicBezTo>
                    <a:lnTo>
                      <a:pt x="1864520" y="150871"/>
                    </a:lnTo>
                    <a:lnTo>
                      <a:pt x="1869811" y="143891"/>
                    </a:lnTo>
                    <a:cubicBezTo>
                      <a:pt x="1875645" y="137233"/>
                      <a:pt x="1882085" y="130145"/>
                      <a:pt x="1889134" y="122627"/>
                    </a:cubicBezTo>
                    <a:cubicBezTo>
                      <a:pt x="1896183" y="115109"/>
                      <a:pt x="1903819" y="107003"/>
                      <a:pt x="1912042" y="98310"/>
                    </a:cubicBezTo>
                    <a:cubicBezTo>
                      <a:pt x="1920265" y="89617"/>
                      <a:pt x="1928448" y="80966"/>
                      <a:pt x="1936590" y="72357"/>
                    </a:cubicBezTo>
                    <a:cubicBezTo>
                      <a:pt x="1946473" y="62243"/>
                      <a:pt x="1956541" y="51646"/>
                      <a:pt x="1966794" y="40567"/>
                    </a:cubicBezTo>
                    <a:cubicBezTo>
                      <a:pt x="1977048" y="29488"/>
                      <a:pt x="1987719" y="18056"/>
                      <a:pt x="1998810" y="6272"/>
                    </a:cubicBezTo>
                    <a:cubicBezTo>
                      <a:pt x="2002393" y="2090"/>
                      <a:pt x="2007108" y="0"/>
                      <a:pt x="2012957" y="0"/>
                    </a:cubicBezTo>
                    <a:lnTo>
                      <a:pt x="2088375" y="0"/>
                    </a:lnTo>
                    <a:cubicBezTo>
                      <a:pt x="2087781" y="4460"/>
                      <a:pt x="2086244" y="10349"/>
                      <a:pt x="2083766" y="17668"/>
                    </a:cubicBezTo>
                    <a:cubicBezTo>
                      <a:pt x="2081288" y="24986"/>
                      <a:pt x="2077918" y="34502"/>
                      <a:pt x="2073656" y="46217"/>
                    </a:cubicBezTo>
                    <a:cubicBezTo>
                      <a:pt x="2069394" y="57931"/>
                      <a:pt x="2064876" y="70543"/>
                      <a:pt x="2060101" y="84053"/>
                    </a:cubicBezTo>
                    <a:cubicBezTo>
                      <a:pt x="2055327" y="97563"/>
                      <a:pt x="2050668" y="111307"/>
                      <a:pt x="2046123" y="125287"/>
                    </a:cubicBezTo>
                    <a:cubicBezTo>
                      <a:pt x="2041578" y="139266"/>
                      <a:pt x="2037109" y="152567"/>
                      <a:pt x="2032717" y="165188"/>
                    </a:cubicBezTo>
                    <a:cubicBezTo>
                      <a:pt x="2028325" y="177809"/>
                      <a:pt x="2024069" y="189923"/>
                      <a:pt x="2019953" y="201529"/>
                    </a:cubicBezTo>
                    <a:cubicBezTo>
                      <a:pt x="2015835" y="213135"/>
                      <a:pt x="2012663" y="222172"/>
                      <a:pt x="2010437" y="228638"/>
                    </a:cubicBezTo>
                    <a:cubicBezTo>
                      <a:pt x="2008211" y="235105"/>
                      <a:pt x="2006863" y="239043"/>
                      <a:pt x="2006393" y="240453"/>
                    </a:cubicBezTo>
                    <a:cubicBezTo>
                      <a:pt x="2003518" y="249080"/>
                      <a:pt x="1997483" y="253393"/>
                      <a:pt x="1988287" y="253393"/>
                    </a:cubicBezTo>
                    <a:lnTo>
                      <a:pt x="1913220" y="253393"/>
                    </a:lnTo>
                    <a:lnTo>
                      <a:pt x="1947053" y="155067"/>
                    </a:lnTo>
                    <a:lnTo>
                      <a:pt x="1882807" y="222380"/>
                    </a:lnTo>
                    <a:cubicBezTo>
                      <a:pt x="1879826" y="225199"/>
                      <a:pt x="1875749" y="226609"/>
                      <a:pt x="1870577" y="226609"/>
                    </a:cubicBezTo>
                    <a:lnTo>
                      <a:pt x="1809161" y="226609"/>
                    </a:lnTo>
                    <a:lnTo>
                      <a:pt x="1787680" y="155419"/>
                    </a:lnTo>
                    <a:lnTo>
                      <a:pt x="1760752" y="240453"/>
                    </a:lnTo>
                    <a:cubicBezTo>
                      <a:pt x="1757878" y="249080"/>
                      <a:pt x="1751843" y="253393"/>
                      <a:pt x="1742646" y="253393"/>
                    </a:cubicBezTo>
                    <a:lnTo>
                      <a:pt x="1666875" y="253393"/>
                    </a:lnTo>
                    <a:cubicBezTo>
                      <a:pt x="1668835" y="244836"/>
                      <a:pt x="1671713" y="235119"/>
                      <a:pt x="1675509" y="224244"/>
                    </a:cubicBezTo>
                    <a:cubicBezTo>
                      <a:pt x="1679305" y="213368"/>
                      <a:pt x="1683686" y="201117"/>
                      <a:pt x="1688651" y="187490"/>
                    </a:cubicBezTo>
                    <a:cubicBezTo>
                      <a:pt x="1693616" y="173863"/>
                      <a:pt x="1698539" y="159710"/>
                      <a:pt x="1703420" y="145031"/>
                    </a:cubicBezTo>
                    <a:cubicBezTo>
                      <a:pt x="1708301" y="130352"/>
                      <a:pt x="1713384" y="115494"/>
                      <a:pt x="1718671" y="100457"/>
                    </a:cubicBezTo>
                    <a:cubicBezTo>
                      <a:pt x="1723957" y="85421"/>
                      <a:pt x="1728949" y="71206"/>
                      <a:pt x="1733649" y="57814"/>
                    </a:cubicBezTo>
                    <a:cubicBezTo>
                      <a:pt x="1738348" y="44422"/>
                      <a:pt x="1742287" y="33860"/>
                      <a:pt x="1745466" y="26129"/>
                    </a:cubicBezTo>
                    <a:lnTo>
                      <a:pt x="1725267" y="13028"/>
                    </a:lnTo>
                    <a:cubicBezTo>
                      <a:pt x="1722521" y="10965"/>
                      <a:pt x="1721673" y="8278"/>
                      <a:pt x="1722723" y="4967"/>
                    </a:cubicBezTo>
                    <a:cubicBezTo>
                      <a:pt x="1723773" y="1655"/>
                      <a:pt x="1726068" y="0"/>
                      <a:pt x="1729607" y="0"/>
                    </a:cubicBezTo>
                    <a:close/>
                    <a:moveTo>
                      <a:pt x="1161631" y="0"/>
                    </a:moveTo>
                    <a:lnTo>
                      <a:pt x="1274407" y="0"/>
                    </a:lnTo>
                    <a:cubicBezTo>
                      <a:pt x="1266742" y="24537"/>
                      <a:pt x="1259844" y="45573"/>
                      <a:pt x="1253713" y="63106"/>
                    </a:cubicBezTo>
                    <a:cubicBezTo>
                      <a:pt x="1247582" y="80639"/>
                      <a:pt x="1242276" y="95944"/>
                      <a:pt x="1237793" y="109020"/>
                    </a:cubicBezTo>
                    <a:cubicBezTo>
                      <a:pt x="1233311" y="122097"/>
                      <a:pt x="1229447" y="133286"/>
                      <a:pt x="1226202" y="142589"/>
                    </a:cubicBezTo>
                    <a:cubicBezTo>
                      <a:pt x="1222957" y="151891"/>
                      <a:pt x="1220060" y="160364"/>
                      <a:pt x="1217513" y="168007"/>
                    </a:cubicBezTo>
                    <a:lnTo>
                      <a:pt x="1214143" y="171003"/>
                    </a:lnTo>
                    <a:cubicBezTo>
                      <a:pt x="1212861" y="172284"/>
                      <a:pt x="1210841" y="174116"/>
                      <a:pt x="1208083" y="176499"/>
                    </a:cubicBezTo>
                    <a:cubicBezTo>
                      <a:pt x="1205323" y="178881"/>
                      <a:pt x="1201947" y="181858"/>
                      <a:pt x="1197953" y="185430"/>
                    </a:cubicBezTo>
                    <a:cubicBezTo>
                      <a:pt x="1197233" y="185849"/>
                      <a:pt x="1197009" y="186238"/>
                      <a:pt x="1197281" y="186598"/>
                    </a:cubicBezTo>
                    <a:cubicBezTo>
                      <a:pt x="1197553" y="186957"/>
                      <a:pt x="1197769" y="187137"/>
                      <a:pt x="1197931" y="187137"/>
                    </a:cubicBezTo>
                    <a:lnTo>
                      <a:pt x="1347225" y="187137"/>
                    </a:lnTo>
                    <a:lnTo>
                      <a:pt x="1356397" y="160067"/>
                    </a:lnTo>
                    <a:cubicBezTo>
                      <a:pt x="1360038" y="149494"/>
                      <a:pt x="1363621" y="138921"/>
                      <a:pt x="1367146" y="128348"/>
                    </a:cubicBezTo>
                    <a:cubicBezTo>
                      <a:pt x="1370200" y="119420"/>
                      <a:pt x="1373313" y="110140"/>
                      <a:pt x="1376485" y="100507"/>
                    </a:cubicBezTo>
                    <a:cubicBezTo>
                      <a:pt x="1379657" y="90874"/>
                      <a:pt x="1382770" y="81476"/>
                      <a:pt x="1385824" y="72313"/>
                    </a:cubicBezTo>
                    <a:cubicBezTo>
                      <a:pt x="1388879" y="63150"/>
                      <a:pt x="1391867" y="54245"/>
                      <a:pt x="1394789" y="45597"/>
                    </a:cubicBezTo>
                    <a:cubicBezTo>
                      <a:pt x="1397711" y="36950"/>
                      <a:pt x="1400189" y="30464"/>
                      <a:pt x="1402223" y="26140"/>
                    </a:cubicBezTo>
                    <a:lnTo>
                      <a:pt x="1381579" y="12968"/>
                    </a:lnTo>
                    <a:cubicBezTo>
                      <a:pt x="1378895" y="10945"/>
                      <a:pt x="1378078" y="8278"/>
                      <a:pt x="1379128" y="4967"/>
                    </a:cubicBezTo>
                    <a:cubicBezTo>
                      <a:pt x="1380178" y="1655"/>
                      <a:pt x="1382472" y="0"/>
                      <a:pt x="1386012" y="0"/>
                    </a:cubicBezTo>
                    <a:lnTo>
                      <a:pt x="1500549" y="0"/>
                    </a:lnTo>
                    <a:lnTo>
                      <a:pt x="1478859" y="66966"/>
                    </a:lnTo>
                    <a:cubicBezTo>
                      <a:pt x="1476021" y="74818"/>
                      <a:pt x="1472920" y="83544"/>
                      <a:pt x="1469555" y="93142"/>
                    </a:cubicBezTo>
                    <a:cubicBezTo>
                      <a:pt x="1466191" y="102740"/>
                      <a:pt x="1463137" y="111600"/>
                      <a:pt x="1460392" y="119722"/>
                    </a:cubicBezTo>
                    <a:cubicBezTo>
                      <a:pt x="1457648" y="127845"/>
                      <a:pt x="1454925" y="135841"/>
                      <a:pt x="1452223" y="143712"/>
                    </a:cubicBezTo>
                    <a:cubicBezTo>
                      <a:pt x="1449521" y="151583"/>
                      <a:pt x="1447014" y="158863"/>
                      <a:pt x="1444701" y="165551"/>
                    </a:cubicBezTo>
                    <a:lnTo>
                      <a:pt x="1421491" y="186179"/>
                    </a:lnTo>
                    <a:cubicBezTo>
                      <a:pt x="1421098" y="186220"/>
                      <a:pt x="1421037" y="186389"/>
                      <a:pt x="1421309" y="186689"/>
                    </a:cubicBezTo>
                    <a:cubicBezTo>
                      <a:pt x="1421581" y="186988"/>
                      <a:pt x="1421797" y="187137"/>
                      <a:pt x="1421959" y="187137"/>
                    </a:cubicBezTo>
                    <a:lnTo>
                      <a:pt x="1548479" y="187137"/>
                    </a:lnTo>
                    <a:cubicBezTo>
                      <a:pt x="1550429" y="187137"/>
                      <a:pt x="1551603" y="186528"/>
                      <a:pt x="1552004" y="185309"/>
                    </a:cubicBezTo>
                    <a:lnTo>
                      <a:pt x="1612323" y="11029"/>
                    </a:lnTo>
                    <a:cubicBezTo>
                      <a:pt x="1615022" y="3676"/>
                      <a:pt x="1620877" y="0"/>
                      <a:pt x="1629890" y="0"/>
                    </a:cubicBezTo>
                    <a:lnTo>
                      <a:pt x="1705309" y="0"/>
                    </a:lnTo>
                    <a:cubicBezTo>
                      <a:pt x="1704571" y="4908"/>
                      <a:pt x="1702999" y="10851"/>
                      <a:pt x="1700592" y="17827"/>
                    </a:cubicBezTo>
                    <a:cubicBezTo>
                      <a:pt x="1698186" y="24804"/>
                      <a:pt x="1695338" y="33051"/>
                      <a:pt x="1692049" y="42566"/>
                    </a:cubicBezTo>
                    <a:cubicBezTo>
                      <a:pt x="1688759" y="52081"/>
                      <a:pt x="1685034" y="62814"/>
                      <a:pt x="1680873" y="74763"/>
                    </a:cubicBezTo>
                    <a:cubicBezTo>
                      <a:pt x="1676711" y="86713"/>
                      <a:pt x="1672918" y="97555"/>
                      <a:pt x="1669493" y="107291"/>
                    </a:cubicBezTo>
                    <a:cubicBezTo>
                      <a:pt x="1664794" y="120683"/>
                      <a:pt x="1659863" y="134764"/>
                      <a:pt x="1654700" y="149532"/>
                    </a:cubicBezTo>
                    <a:cubicBezTo>
                      <a:pt x="1649536" y="164301"/>
                      <a:pt x="1644295" y="179663"/>
                      <a:pt x="1638975" y="195618"/>
                    </a:cubicBezTo>
                    <a:cubicBezTo>
                      <a:pt x="1633025" y="212053"/>
                      <a:pt x="1623302" y="225791"/>
                      <a:pt x="1609807" y="236832"/>
                    </a:cubicBezTo>
                    <a:cubicBezTo>
                      <a:pt x="1596312" y="247873"/>
                      <a:pt x="1579629" y="253393"/>
                      <a:pt x="1559757" y="253393"/>
                    </a:cubicBezTo>
                    <a:lnTo>
                      <a:pt x="1398346" y="253393"/>
                    </a:lnTo>
                    <a:cubicBezTo>
                      <a:pt x="1388677" y="253393"/>
                      <a:pt x="1379929" y="251965"/>
                      <a:pt x="1372105" y="249109"/>
                    </a:cubicBezTo>
                    <a:cubicBezTo>
                      <a:pt x="1364280" y="246253"/>
                      <a:pt x="1357815" y="242146"/>
                      <a:pt x="1352710" y="236788"/>
                    </a:cubicBezTo>
                    <a:cubicBezTo>
                      <a:pt x="1347605" y="231430"/>
                      <a:pt x="1344302" y="225011"/>
                      <a:pt x="1342801" y="217531"/>
                    </a:cubicBezTo>
                    <a:lnTo>
                      <a:pt x="1343030" y="215382"/>
                    </a:lnTo>
                    <a:lnTo>
                      <a:pt x="1338714" y="228723"/>
                    </a:lnTo>
                    <a:cubicBezTo>
                      <a:pt x="1337282" y="233019"/>
                      <a:pt x="1335979" y="236928"/>
                      <a:pt x="1334804" y="240453"/>
                    </a:cubicBezTo>
                    <a:cubicBezTo>
                      <a:pt x="1331929" y="249080"/>
                      <a:pt x="1325894" y="253393"/>
                      <a:pt x="1316698" y="253393"/>
                    </a:cubicBezTo>
                    <a:lnTo>
                      <a:pt x="1098899" y="253393"/>
                    </a:lnTo>
                    <a:cubicBezTo>
                      <a:pt x="1110790" y="216741"/>
                      <a:pt x="1120753" y="187196"/>
                      <a:pt x="1128789" y="164758"/>
                    </a:cubicBezTo>
                    <a:cubicBezTo>
                      <a:pt x="1136825" y="142321"/>
                      <a:pt x="1143513" y="123062"/>
                      <a:pt x="1148853" y="106983"/>
                    </a:cubicBezTo>
                    <a:cubicBezTo>
                      <a:pt x="1154193" y="90903"/>
                      <a:pt x="1159258" y="75980"/>
                      <a:pt x="1164049" y="62214"/>
                    </a:cubicBezTo>
                    <a:cubicBezTo>
                      <a:pt x="1168839" y="48447"/>
                      <a:pt x="1173202" y="36428"/>
                      <a:pt x="1177138" y="26156"/>
                    </a:cubicBezTo>
                    <a:lnTo>
                      <a:pt x="1156681" y="12858"/>
                    </a:lnTo>
                    <a:cubicBezTo>
                      <a:pt x="1154342" y="10820"/>
                      <a:pt x="1153698" y="8168"/>
                      <a:pt x="1154748" y="4901"/>
                    </a:cubicBezTo>
                    <a:cubicBezTo>
                      <a:pt x="1155798" y="1633"/>
                      <a:pt x="1158092" y="0"/>
                      <a:pt x="1161631" y="0"/>
                    </a:cubicBezTo>
                    <a:close/>
                    <a:moveTo>
                      <a:pt x="837076" y="0"/>
                    </a:moveTo>
                    <a:lnTo>
                      <a:pt x="1071791" y="0"/>
                    </a:lnTo>
                    <a:cubicBezTo>
                      <a:pt x="1082349" y="0"/>
                      <a:pt x="1091590" y="1698"/>
                      <a:pt x="1099515" y="5096"/>
                    </a:cubicBezTo>
                    <a:cubicBezTo>
                      <a:pt x="1107439" y="8494"/>
                      <a:pt x="1113757" y="12995"/>
                      <a:pt x="1118471" y="18601"/>
                    </a:cubicBezTo>
                    <a:cubicBezTo>
                      <a:pt x="1123185" y="24207"/>
                      <a:pt x="1126099" y="30688"/>
                      <a:pt x="1127213" y="38045"/>
                    </a:cubicBezTo>
                    <a:cubicBezTo>
                      <a:pt x="1128327" y="45402"/>
                      <a:pt x="1127381" y="53256"/>
                      <a:pt x="1124374" y="61608"/>
                    </a:cubicBezTo>
                    <a:lnTo>
                      <a:pt x="1102584" y="124180"/>
                    </a:lnTo>
                    <a:cubicBezTo>
                      <a:pt x="1099894" y="131996"/>
                      <a:pt x="1095963" y="139473"/>
                      <a:pt x="1090795" y="146611"/>
                    </a:cubicBezTo>
                    <a:cubicBezTo>
                      <a:pt x="1085626" y="153750"/>
                      <a:pt x="1079449" y="159998"/>
                      <a:pt x="1072265" y="165356"/>
                    </a:cubicBezTo>
                    <a:cubicBezTo>
                      <a:pt x="1065081" y="170714"/>
                      <a:pt x="1057036" y="174979"/>
                      <a:pt x="1048132" y="178151"/>
                    </a:cubicBezTo>
                    <a:cubicBezTo>
                      <a:pt x="1039228" y="181322"/>
                      <a:pt x="1029610" y="182908"/>
                      <a:pt x="1019280" y="182908"/>
                    </a:cubicBezTo>
                    <a:lnTo>
                      <a:pt x="887853" y="182908"/>
                    </a:lnTo>
                    <a:lnTo>
                      <a:pt x="868222" y="240453"/>
                    </a:lnTo>
                    <a:cubicBezTo>
                      <a:pt x="865347" y="249080"/>
                      <a:pt x="859312" y="253393"/>
                      <a:pt x="850116" y="253393"/>
                    </a:cubicBezTo>
                    <a:lnTo>
                      <a:pt x="775049" y="253393"/>
                    </a:lnTo>
                    <a:cubicBezTo>
                      <a:pt x="777799" y="242964"/>
                      <a:pt x="781079" y="232212"/>
                      <a:pt x="784890" y="221138"/>
                    </a:cubicBezTo>
                    <a:cubicBezTo>
                      <a:pt x="788700" y="210064"/>
                      <a:pt x="792918" y="197996"/>
                      <a:pt x="797541" y="184932"/>
                    </a:cubicBezTo>
                    <a:cubicBezTo>
                      <a:pt x="802165" y="171868"/>
                      <a:pt x="806942" y="158056"/>
                      <a:pt x="811872" y="143494"/>
                    </a:cubicBezTo>
                    <a:cubicBezTo>
                      <a:pt x="816803" y="128933"/>
                      <a:pt x="821735" y="114428"/>
                      <a:pt x="826669" y="99978"/>
                    </a:cubicBezTo>
                    <a:cubicBezTo>
                      <a:pt x="831603" y="85529"/>
                      <a:pt x="836367" y="71535"/>
                      <a:pt x="840961" y="57996"/>
                    </a:cubicBezTo>
                    <a:cubicBezTo>
                      <a:pt x="845556" y="44457"/>
                      <a:pt x="849312" y="33834"/>
                      <a:pt x="852231" y="26129"/>
                    </a:cubicBezTo>
                    <a:lnTo>
                      <a:pt x="832897" y="13138"/>
                    </a:lnTo>
                    <a:cubicBezTo>
                      <a:pt x="830279" y="10976"/>
                      <a:pt x="829413" y="8246"/>
                      <a:pt x="830298" y="4947"/>
                    </a:cubicBezTo>
                    <a:cubicBezTo>
                      <a:pt x="831182" y="1649"/>
                      <a:pt x="833442" y="0"/>
                      <a:pt x="837076" y="0"/>
                    </a:cubicBezTo>
                    <a:close/>
                    <a:moveTo>
                      <a:pt x="592874" y="0"/>
                    </a:moveTo>
                    <a:lnTo>
                      <a:pt x="748999" y="0"/>
                    </a:lnTo>
                    <a:cubicBezTo>
                      <a:pt x="758569" y="0"/>
                      <a:pt x="767295" y="1438"/>
                      <a:pt x="775177" y="4314"/>
                    </a:cubicBezTo>
                    <a:cubicBezTo>
                      <a:pt x="783059" y="7190"/>
                      <a:pt x="789492" y="11312"/>
                      <a:pt x="794475" y="16679"/>
                    </a:cubicBezTo>
                    <a:cubicBezTo>
                      <a:pt x="799459" y="22046"/>
                      <a:pt x="802699" y="28408"/>
                      <a:pt x="804197" y="35765"/>
                    </a:cubicBezTo>
                    <a:cubicBezTo>
                      <a:pt x="805695" y="43122"/>
                      <a:pt x="804961" y="51322"/>
                      <a:pt x="801995" y="60363"/>
                    </a:cubicBezTo>
                    <a:lnTo>
                      <a:pt x="755474" y="194637"/>
                    </a:lnTo>
                    <a:cubicBezTo>
                      <a:pt x="752776" y="202490"/>
                      <a:pt x="748911" y="209974"/>
                      <a:pt x="743880" y="217091"/>
                    </a:cubicBezTo>
                    <a:cubicBezTo>
                      <a:pt x="738849" y="224207"/>
                      <a:pt x="732732" y="230452"/>
                      <a:pt x="725529" y="235824"/>
                    </a:cubicBezTo>
                    <a:cubicBezTo>
                      <a:pt x="718327" y="241197"/>
                      <a:pt x="710214" y="245468"/>
                      <a:pt x="701193" y="248638"/>
                    </a:cubicBezTo>
                    <a:cubicBezTo>
                      <a:pt x="692171" y="251808"/>
                      <a:pt x="682379" y="253393"/>
                      <a:pt x="671817" y="253393"/>
                    </a:cubicBezTo>
                    <a:lnTo>
                      <a:pt x="516046" y="253393"/>
                    </a:lnTo>
                    <a:cubicBezTo>
                      <a:pt x="506376" y="253393"/>
                      <a:pt x="497629" y="251965"/>
                      <a:pt x="489804" y="249109"/>
                    </a:cubicBezTo>
                    <a:cubicBezTo>
                      <a:pt x="481979" y="246253"/>
                      <a:pt x="475513" y="242145"/>
                      <a:pt x="470407" y="236785"/>
                    </a:cubicBezTo>
                    <a:cubicBezTo>
                      <a:pt x="465300" y="231425"/>
                      <a:pt x="461997" y="224948"/>
                      <a:pt x="460497" y="217352"/>
                    </a:cubicBezTo>
                    <a:cubicBezTo>
                      <a:pt x="458998" y="209757"/>
                      <a:pt x="459940" y="201150"/>
                      <a:pt x="463325" y="191532"/>
                    </a:cubicBezTo>
                    <a:lnTo>
                      <a:pt x="509162" y="58216"/>
                    </a:lnTo>
                    <a:cubicBezTo>
                      <a:pt x="511817" y="50257"/>
                      <a:pt x="515720" y="42781"/>
                      <a:pt x="520872" y="35787"/>
                    </a:cubicBezTo>
                    <a:cubicBezTo>
                      <a:pt x="526025" y="28794"/>
                      <a:pt x="532187" y="22623"/>
                      <a:pt x="539361" y="17274"/>
                    </a:cubicBezTo>
                    <a:cubicBezTo>
                      <a:pt x="546534" y="11925"/>
                      <a:pt x="554684" y="7709"/>
                      <a:pt x="563810" y="4625"/>
                    </a:cubicBezTo>
                    <a:cubicBezTo>
                      <a:pt x="572937" y="1542"/>
                      <a:pt x="582625" y="0"/>
                      <a:pt x="592874" y="0"/>
                    </a:cubicBezTo>
                    <a:close/>
                    <a:moveTo>
                      <a:pt x="210941" y="0"/>
                    </a:moveTo>
                    <a:lnTo>
                      <a:pt x="498520" y="0"/>
                    </a:lnTo>
                    <a:cubicBezTo>
                      <a:pt x="497290" y="6138"/>
                      <a:pt x="495947" y="11222"/>
                      <a:pt x="494492" y="15253"/>
                    </a:cubicBezTo>
                    <a:cubicBezTo>
                      <a:pt x="493036" y="19284"/>
                      <a:pt x="491486" y="23590"/>
                      <a:pt x="489841" y="28172"/>
                    </a:cubicBezTo>
                    <a:cubicBezTo>
                      <a:pt x="488197" y="32753"/>
                      <a:pt x="486542" y="37415"/>
                      <a:pt x="484877" y="42158"/>
                    </a:cubicBezTo>
                    <a:cubicBezTo>
                      <a:pt x="483212" y="46902"/>
                      <a:pt x="481930" y="50620"/>
                      <a:pt x="481031" y="53315"/>
                    </a:cubicBezTo>
                    <a:cubicBezTo>
                      <a:pt x="478156" y="61942"/>
                      <a:pt x="472121" y="66256"/>
                      <a:pt x="462925" y="66256"/>
                    </a:cubicBezTo>
                    <a:lnTo>
                      <a:pt x="374818" y="66256"/>
                    </a:lnTo>
                    <a:cubicBezTo>
                      <a:pt x="374617" y="66256"/>
                      <a:pt x="374390" y="66394"/>
                      <a:pt x="374138" y="66671"/>
                    </a:cubicBezTo>
                    <a:cubicBezTo>
                      <a:pt x="373887" y="66948"/>
                      <a:pt x="374233" y="67348"/>
                      <a:pt x="375176" y="67869"/>
                    </a:cubicBezTo>
                    <a:lnTo>
                      <a:pt x="397374" y="88679"/>
                    </a:lnTo>
                    <a:lnTo>
                      <a:pt x="345347" y="240453"/>
                    </a:lnTo>
                    <a:cubicBezTo>
                      <a:pt x="342472" y="249080"/>
                      <a:pt x="336437" y="253393"/>
                      <a:pt x="327241" y="253393"/>
                    </a:cubicBezTo>
                    <a:lnTo>
                      <a:pt x="251822" y="253393"/>
                    </a:lnTo>
                    <a:lnTo>
                      <a:pt x="317021" y="66256"/>
                    </a:lnTo>
                    <a:lnTo>
                      <a:pt x="214113" y="66256"/>
                    </a:lnTo>
                    <a:cubicBezTo>
                      <a:pt x="214531" y="62324"/>
                      <a:pt x="215495" y="58558"/>
                      <a:pt x="217004" y="54959"/>
                    </a:cubicBezTo>
                    <a:cubicBezTo>
                      <a:pt x="218512" y="51359"/>
                      <a:pt x="220111" y="47871"/>
                      <a:pt x="221800" y="44493"/>
                    </a:cubicBezTo>
                    <a:cubicBezTo>
                      <a:pt x="223489" y="41116"/>
                      <a:pt x="225156" y="37110"/>
                      <a:pt x="226803" y="32475"/>
                    </a:cubicBezTo>
                    <a:cubicBezTo>
                      <a:pt x="228449" y="27840"/>
                      <a:pt x="229388" y="25820"/>
                      <a:pt x="229619" y="26415"/>
                    </a:cubicBezTo>
                    <a:lnTo>
                      <a:pt x="207901" y="13970"/>
                    </a:lnTo>
                    <a:cubicBezTo>
                      <a:pt x="204524" y="11580"/>
                      <a:pt x="203264" y="8654"/>
                      <a:pt x="204121" y="5192"/>
                    </a:cubicBezTo>
                    <a:cubicBezTo>
                      <a:pt x="204978" y="1731"/>
                      <a:pt x="207251" y="0"/>
                      <a:pt x="210941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CA3F39">
                      <a:shade val="30000"/>
                      <a:satMod val="115000"/>
                    </a:srgbClr>
                  </a:gs>
                  <a:gs pos="50000">
                    <a:srgbClr val="CA3F39">
                      <a:shade val="67500"/>
                      <a:satMod val="115000"/>
                    </a:srgbClr>
                  </a:gs>
                  <a:gs pos="100000">
                    <a:srgbClr val="CA3F39">
                      <a:shade val="100000"/>
                      <a:satMod val="115000"/>
                    </a:srgbClr>
                  </a:gs>
                </a:gsLst>
                <a:lin ang="8100000" scaled="1"/>
                <a:tileRect/>
              </a:gradFill>
              <a:ln>
                <a:noFill/>
              </a:ln>
              <a:effectLst/>
              <a:extLst>
                <a:ext uri="{C572A759-6A51-4108-AA02-DFA0A04FC94B}">
  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  </a:ext>
              </a:ex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lvl1pPr algn="ctr">
                  <a:defRPr sz="4000" b="1" spc="-79">
                    <a:solidFill>
                      <a:srgbClr val="CA3F39"/>
                    </a:solidFill>
                  </a:defRPr>
                </a:lvl1pPr>
              </a:lstStyle>
              <a:p>
                <a:endParaRPr sz="2800" dirty="0">
                  <a:gradFill flip="none" rotWithShape="1">
                    <a:gsLst>
                      <a:gs pos="0">
                        <a:srgbClr val="CA3F39">
                          <a:shade val="30000"/>
                          <a:satMod val="115000"/>
                        </a:srgbClr>
                      </a:gs>
                      <a:gs pos="50000">
                        <a:srgbClr val="CA3F39">
                          <a:shade val="67500"/>
                          <a:satMod val="115000"/>
                        </a:srgbClr>
                      </a:gs>
                      <a:gs pos="100000">
                        <a:srgbClr val="CA3F39">
                          <a:shade val="100000"/>
                          <a:satMod val="115000"/>
                        </a:srgbClr>
                      </a:gs>
                    </a:gsLst>
                    <a:lin ang="8100000" scaled="1"/>
                    <a:tileRect/>
                  </a:gradFill>
                </a:endParaRPr>
              </a:p>
            </p:txBody>
          </p:sp>
        </p:grpSp>
      </p:grpSp>
      <p:pic>
        <p:nvPicPr>
          <p:cNvPr id="13" name="Resim 12">
            <a:extLst>
              <a:ext uri="{FF2B5EF4-FFF2-40B4-BE49-F238E27FC236}">
                <a16:creationId xmlns:a16="http://schemas.microsoft.com/office/drawing/2014/main" id="{124D1DBA-15F6-40BC-7B2A-DCAC3169CCB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13599" y="12740242"/>
            <a:ext cx="1356802" cy="91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70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prism isContent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Resim 125">
            <a:extLst>
              <a:ext uri="{FF2B5EF4-FFF2-40B4-BE49-F238E27FC236}">
                <a16:creationId xmlns:a16="http://schemas.microsoft.com/office/drawing/2014/main" id="{E0767018-F733-E694-4724-6D1F81DDA2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lumMod val="60000"/>
                <a:lumOff val="40000"/>
                <a:tint val="45000"/>
                <a:satMod val="400000"/>
              </a:schemeClr>
            </a:duotone>
            <a:alphaModFix amt="7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38794"/>
          <a:stretch/>
        </p:blipFill>
        <p:spPr>
          <a:xfrm>
            <a:off x="16419471" y="52072"/>
            <a:ext cx="7964529" cy="13663928"/>
          </a:xfrm>
          <a:prstGeom prst="rect">
            <a:avLst/>
          </a:prstGeom>
        </p:spPr>
      </p:pic>
      <p:sp>
        <p:nvSpPr>
          <p:cNvPr id="2" name="1 Metin kutusu">
            <a:extLst>
              <a:ext uri="{FF2B5EF4-FFF2-40B4-BE49-F238E27FC236}">
                <a16:creationId xmlns:a16="http://schemas.microsoft.com/office/drawing/2014/main" id="{442522D9-AFB2-CEC1-57F5-20EBD6AA3A7D}"/>
              </a:ext>
            </a:extLst>
          </p:cNvPr>
          <p:cNvSpPr txBox="1"/>
          <p:nvPr/>
        </p:nvSpPr>
        <p:spPr>
          <a:xfrm>
            <a:off x="674097" y="449137"/>
            <a:ext cx="4987900" cy="9356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8" tIns="121918" rIns="121918" bIns="121918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dirty="0" err="1"/>
              <a:t>Projeler</a:t>
            </a:r>
            <a:r>
              <a:rPr lang="tr-TR" dirty="0"/>
              <a:t>i</a:t>
            </a:r>
            <a:r>
              <a:rPr dirty="0"/>
              <a:t>m</a:t>
            </a:r>
            <a:r>
              <a:rPr lang="tr-TR" dirty="0"/>
              <a:t>i</a:t>
            </a:r>
            <a:r>
              <a:rPr dirty="0"/>
              <a:t>z</a:t>
            </a:r>
          </a:p>
        </p:txBody>
      </p:sp>
      <p:sp>
        <p:nvSpPr>
          <p:cNvPr id="3" name="Freeform 5">
            <a:extLst>
              <a:ext uri="{FF2B5EF4-FFF2-40B4-BE49-F238E27FC236}">
                <a16:creationId xmlns:a16="http://schemas.microsoft.com/office/drawing/2014/main" id="{E83AB455-56C9-31A6-7D8E-F62D6EC67990}"/>
              </a:ext>
            </a:extLst>
          </p:cNvPr>
          <p:cNvSpPr/>
          <p:nvPr/>
        </p:nvSpPr>
        <p:spPr>
          <a:xfrm rot="10800000">
            <a:off x="-214019" y="-108683"/>
            <a:ext cx="695051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8" tIns="121918" rIns="121918" bIns="121918"/>
          <a:lstStyle/>
          <a:p>
            <a:endParaRPr/>
          </a:p>
        </p:txBody>
      </p:sp>
      <p:grpSp>
        <p:nvGrpSpPr>
          <p:cNvPr id="18" name="Grup 17">
            <a:extLst>
              <a:ext uri="{FF2B5EF4-FFF2-40B4-BE49-F238E27FC236}">
                <a16:creationId xmlns:a16="http://schemas.microsoft.com/office/drawing/2014/main" id="{11EC6F92-AE2F-1404-C36E-A9A59A16006B}"/>
              </a:ext>
            </a:extLst>
          </p:cNvPr>
          <p:cNvGrpSpPr/>
          <p:nvPr/>
        </p:nvGrpSpPr>
        <p:grpSpPr>
          <a:xfrm>
            <a:off x="1912694" y="1996239"/>
            <a:ext cx="2510707" cy="4402790"/>
            <a:chOff x="1912694" y="1996239"/>
            <a:chExt cx="2510707" cy="4402790"/>
          </a:xfrm>
        </p:grpSpPr>
        <p:sp>
          <p:nvSpPr>
            <p:cNvPr id="10" name="Daire">
              <a:extLst>
                <a:ext uri="{FF2B5EF4-FFF2-40B4-BE49-F238E27FC236}">
                  <a16:creationId xmlns:a16="http://schemas.microsoft.com/office/drawing/2014/main" id="{6BBDABD7-68B8-B15E-F62B-8E22CB15C687}"/>
                </a:ext>
              </a:extLst>
            </p:cNvPr>
            <p:cNvSpPr/>
            <p:nvPr/>
          </p:nvSpPr>
          <p:spPr>
            <a:xfrm>
              <a:off x="1912694" y="1996239"/>
              <a:ext cx="2510707" cy="2510699"/>
            </a:xfrm>
            <a:prstGeom prst="ellipse">
              <a:avLst/>
            </a:prstGeom>
            <a:gradFill flip="none" rotWithShape="1">
              <a:gsLst>
                <a:gs pos="0">
                  <a:srgbClr val="8F1A15"/>
                </a:gs>
                <a:gs pos="100000">
                  <a:srgbClr val="E54015"/>
                </a:gs>
              </a:gsLst>
              <a:lin ang="0" scaled="1"/>
              <a:tileRect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11" name="Şekil">
              <a:extLst>
                <a:ext uri="{FF2B5EF4-FFF2-40B4-BE49-F238E27FC236}">
                  <a16:creationId xmlns:a16="http://schemas.microsoft.com/office/drawing/2014/main" id="{E8E42711-68C1-A9AB-92DA-582D26E43479}"/>
                </a:ext>
              </a:extLst>
            </p:cNvPr>
            <p:cNvSpPr/>
            <p:nvPr/>
          </p:nvSpPr>
          <p:spPr>
            <a:xfrm>
              <a:off x="2123491" y="2207041"/>
              <a:ext cx="2089112" cy="20890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pic>
          <p:nvPicPr>
            <p:cNvPr id="12" name="Resim 119" descr="Resim 119">
              <a:extLst>
                <a:ext uri="{FF2B5EF4-FFF2-40B4-BE49-F238E27FC236}">
                  <a16:creationId xmlns:a16="http://schemas.microsoft.com/office/drawing/2014/main" id="{50B00638-4B45-9691-25CC-A19F7FA0F6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35742" y="2472127"/>
              <a:ext cx="1801791" cy="1558920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4" name="Teknofest">
              <a:extLst>
                <a:ext uri="{FF2B5EF4-FFF2-40B4-BE49-F238E27FC236}">
                  <a16:creationId xmlns:a16="http://schemas.microsoft.com/office/drawing/2014/main" id="{963677DA-3987-3F15-05D8-6ECC9C7E9D61}"/>
                </a:ext>
              </a:extLst>
            </p:cNvPr>
            <p:cNvSpPr txBox="1"/>
            <p:nvPr/>
          </p:nvSpPr>
          <p:spPr>
            <a:xfrm>
              <a:off x="2013406" y="4757453"/>
              <a:ext cx="2309282" cy="689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r>
                <a:rPr cap="all" spc="-150" dirty="0">
                  <a:gradFill flip="none" rotWithShape="1">
                    <a:gsLst>
                      <a:gs pos="14940">
                        <a:srgbClr val="FFD479"/>
                      </a:gs>
                      <a:gs pos="39571">
                        <a:srgbClr val="C6A65F"/>
                      </a:gs>
                      <a:gs pos="64612">
                        <a:srgbClr val="FFD479"/>
                      </a:gs>
                    </a:gsLst>
                    <a:lin ang="3589296" scaled="0"/>
                  </a:gradFill>
                </a:rPr>
                <a:t>TEKNOFEST</a:t>
              </a:r>
            </a:p>
          </p:txBody>
        </p:sp>
        <p:sp>
          <p:nvSpPr>
            <p:cNvPr id="15" name="Teknoloji yarışmaları…">
              <a:extLst>
                <a:ext uri="{FF2B5EF4-FFF2-40B4-BE49-F238E27FC236}">
                  <a16:creationId xmlns:a16="http://schemas.microsoft.com/office/drawing/2014/main" id="{0A812B16-8E40-937B-F1E6-F5FA159566E3}"/>
                </a:ext>
              </a:extLst>
            </p:cNvPr>
            <p:cNvSpPr txBox="1"/>
            <p:nvPr/>
          </p:nvSpPr>
          <p:spPr>
            <a:xfrm>
              <a:off x="1914576" y="5328821"/>
              <a:ext cx="2506942" cy="107020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Teknoloji</a:t>
              </a:r>
              <a:r>
                <a:rPr dirty="0"/>
                <a:t> </a:t>
              </a:r>
              <a:r>
                <a:rPr dirty="0" err="1"/>
                <a:t>Yarışmaları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Havacılık</a:t>
              </a:r>
              <a:r>
                <a:rPr dirty="0"/>
                <a:t> </a:t>
              </a:r>
              <a:r>
                <a:rPr dirty="0" err="1"/>
                <a:t>Gösterileri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Eğitim</a:t>
              </a:r>
              <a:r>
                <a:rPr dirty="0"/>
                <a:t> </a:t>
              </a:r>
              <a:r>
                <a:rPr dirty="0" err="1"/>
                <a:t>Atölyeleri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Sergiler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Söyleşiler</a:t>
              </a:r>
              <a:endParaRPr dirty="0"/>
            </a:p>
          </p:txBody>
        </p:sp>
      </p:grpSp>
      <p:grpSp>
        <p:nvGrpSpPr>
          <p:cNvPr id="17" name="Grup 16">
            <a:extLst>
              <a:ext uri="{FF2B5EF4-FFF2-40B4-BE49-F238E27FC236}">
                <a16:creationId xmlns:a16="http://schemas.microsoft.com/office/drawing/2014/main" id="{B40EFEA9-223D-4757-035E-FB1161B4ED18}"/>
              </a:ext>
            </a:extLst>
          </p:cNvPr>
          <p:cNvGrpSpPr/>
          <p:nvPr/>
        </p:nvGrpSpPr>
        <p:grpSpPr>
          <a:xfrm>
            <a:off x="1376982" y="7151245"/>
            <a:ext cx="3582130" cy="5041666"/>
            <a:chOff x="1376982" y="7151245"/>
            <a:chExt cx="3582130" cy="5041666"/>
          </a:xfrm>
        </p:grpSpPr>
        <p:sp>
          <p:nvSpPr>
            <p:cNvPr id="57" name="Şekil">
              <a:extLst>
                <a:ext uri="{FF2B5EF4-FFF2-40B4-BE49-F238E27FC236}">
                  <a16:creationId xmlns:a16="http://schemas.microsoft.com/office/drawing/2014/main" id="{7E6E5939-61E3-7A5E-E8EA-E918F2E279C6}"/>
                </a:ext>
              </a:extLst>
            </p:cNvPr>
            <p:cNvSpPr/>
            <p:nvPr/>
          </p:nvSpPr>
          <p:spPr>
            <a:xfrm>
              <a:off x="1912461" y="7151245"/>
              <a:ext cx="2511173" cy="2511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8922" h="18922" extrusionOk="0">
                  <a:moveTo>
                    <a:pt x="17884" y="5156"/>
                  </a:moveTo>
                  <a:cubicBezTo>
                    <a:pt x="20261" y="9808"/>
                    <a:pt x="18417" y="15506"/>
                    <a:pt x="13766" y="17883"/>
                  </a:cubicBezTo>
                  <a:cubicBezTo>
                    <a:pt x="9114" y="20261"/>
                    <a:pt x="3416" y="18417"/>
                    <a:pt x="1039" y="13766"/>
                  </a:cubicBezTo>
                  <a:cubicBezTo>
                    <a:pt x="-1339" y="9114"/>
                    <a:pt x="505" y="3416"/>
                    <a:pt x="5156" y="1038"/>
                  </a:cubicBezTo>
                  <a:cubicBezTo>
                    <a:pt x="9808" y="-1339"/>
                    <a:pt x="15506" y="505"/>
                    <a:pt x="17884" y="5156"/>
                  </a:cubicBezTo>
                  <a:close/>
                </a:path>
              </a:pathLst>
            </a:custGeom>
            <a:gradFill>
              <a:gsLst>
                <a:gs pos="0">
                  <a:srgbClr val="0B4371"/>
                </a:gs>
                <a:gs pos="100000">
                  <a:srgbClr val="26B5E3"/>
                </a:gs>
              </a:gsLst>
              <a:lin ang="0" scaled="1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58" name="Şekil">
              <a:extLst>
                <a:ext uri="{FF2B5EF4-FFF2-40B4-BE49-F238E27FC236}">
                  <a16:creationId xmlns:a16="http://schemas.microsoft.com/office/drawing/2014/main" id="{D0A3C048-448F-D036-DBAF-46186E273917}"/>
                </a:ext>
              </a:extLst>
            </p:cNvPr>
            <p:cNvSpPr/>
            <p:nvPr/>
          </p:nvSpPr>
          <p:spPr>
            <a:xfrm>
              <a:off x="2134944" y="7373775"/>
              <a:ext cx="2089111" cy="20890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grpSp>
          <p:nvGrpSpPr>
            <p:cNvPr id="59" name="Grup 58">
              <a:extLst>
                <a:ext uri="{FF2B5EF4-FFF2-40B4-BE49-F238E27FC236}">
                  <a16:creationId xmlns:a16="http://schemas.microsoft.com/office/drawing/2014/main" id="{5A305F2E-7312-B59F-50D8-20E9B2D1950B}"/>
                </a:ext>
              </a:extLst>
            </p:cNvPr>
            <p:cNvGrpSpPr/>
            <p:nvPr/>
          </p:nvGrpSpPr>
          <p:grpSpPr>
            <a:xfrm>
              <a:off x="2253935" y="7539261"/>
              <a:ext cx="1851129" cy="1562003"/>
              <a:chOff x="3492976" y="9851074"/>
              <a:chExt cx="2195180" cy="1852317"/>
            </a:xfrm>
          </p:grpSpPr>
          <p:pic>
            <p:nvPicPr>
              <p:cNvPr id="60" name="Resim 59">
                <a:extLst>
                  <a:ext uri="{FF2B5EF4-FFF2-40B4-BE49-F238E27FC236}">
                    <a16:creationId xmlns:a16="http://schemas.microsoft.com/office/drawing/2014/main" id="{09C94458-A39C-3271-014B-901C92AB540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0716" b="29375"/>
              <a:stretch/>
            </p:blipFill>
            <p:spPr>
              <a:xfrm>
                <a:off x="3492976" y="10827296"/>
                <a:ext cx="2195180" cy="876095"/>
              </a:xfrm>
              <a:prstGeom prst="rect">
                <a:avLst/>
              </a:prstGeom>
            </p:spPr>
          </p:pic>
          <p:pic>
            <p:nvPicPr>
              <p:cNvPr id="61" name="Resim 60" descr="metin, kişi, takım, giyme içeren bir resim&#10;&#10;Açıklama otomatik olarak oluşturuldu">
                <a:extLst>
                  <a:ext uri="{FF2B5EF4-FFF2-40B4-BE49-F238E27FC236}">
                    <a16:creationId xmlns:a16="http://schemas.microsoft.com/office/drawing/2014/main" id="{471E3C65-E671-60A4-23ED-5514604F206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002314" y="9851074"/>
                <a:ext cx="1176504" cy="1176504"/>
              </a:xfrm>
              <a:prstGeom prst="rect">
                <a:avLst/>
              </a:prstGeom>
            </p:spPr>
          </p:pic>
        </p:grpSp>
        <p:sp>
          <p:nvSpPr>
            <p:cNvPr id="63" name="T3 Girişim Merkezi">
              <a:extLst>
                <a:ext uri="{FF2B5EF4-FFF2-40B4-BE49-F238E27FC236}">
                  <a16:creationId xmlns:a16="http://schemas.microsoft.com/office/drawing/2014/main" id="{B0A7F1A7-7ED1-EA4A-821D-77708B9783E8}"/>
                </a:ext>
              </a:extLst>
            </p:cNvPr>
            <p:cNvSpPr txBox="1"/>
            <p:nvPr/>
          </p:nvSpPr>
          <p:spPr>
            <a:xfrm>
              <a:off x="1376982" y="9793206"/>
              <a:ext cx="3582130" cy="99411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pPr algn="ctr"/>
              <a:r>
                <a:rPr lang="tr-TR" dirty="0"/>
                <a:t>Özdemir Bayraktar</a:t>
              </a:r>
            </a:p>
            <a:p>
              <a:pPr algn="ctr"/>
              <a:r>
                <a:rPr lang="tr-TR" sz="2200" dirty="0"/>
                <a:t>Milli Teknoloji Burs Programı</a:t>
              </a:r>
              <a:endParaRPr sz="2200" dirty="0"/>
            </a:p>
          </p:txBody>
        </p:sp>
        <p:sp>
          <p:nvSpPr>
            <p:cNvPr id="64" name="Ofis desteği…">
              <a:extLst>
                <a:ext uri="{FF2B5EF4-FFF2-40B4-BE49-F238E27FC236}">
                  <a16:creationId xmlns:a16="http://schemas.microsoft.com/office/drawing/2014/main" id="{5EFFA860-5396-192C-F7F5-AD1ED1F5FDDD}"/>
                </a:ext>
              </a:extLst>
            </p:cNvPr>
            <p:cNvSpPr txBox="1"/>
            <p:nvPr/>
          </p:nvSpPr>
          <p:spPr>
            <a:xfrm>
              <a:off x="1424647" y="10589399"/>
              <a:ext cx="3199937" cy="160351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sz="1600" dirty="0"/>
                <a:t>Yükselen Yıldız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sz="1600" dirty="0"/>
                <a:t>Eğitmen-Mentor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sz="1600" dirty="0"/>
                <a:t>Eğitim Desteği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sz="1600" dirty="0"/>
                <a:t>Sen Geleceksin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endParaRPr lang="tr-TR" sz="1600"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endParaRPr dirty="0"/>
            </a:p>
          </p:txBody>
        </p:sp>
      </p:grpSp>
      <p:grpSp>
        <p:nvGrpSpPr>
          <p:cNvPr id="20" name="Grup 19">
            <a:extLst>
              <a:ext uri="{FF2B5EF4-FFF2-40B4-BE49-F238E27FC236}">
                <a16:creationId xmlns:a16="http://schemas.microsoft.com/office/drawing/2014/main" id="{782458D1-4F2F-77BB-FAB9-6012F4151347}"/>
              </a:ext>
            </a:extLst>
          </p:cNvPr>
          <p:cNvGrpSpPr/>
          <p:nvPr/>
        </p:nvGrpSpPr>
        <p:grpSpPr>
          <a:xfrm>
            <a:off x="6173858" y="1996239"/>
            <a:ext cx="2761093" cy="4576066"/>
            <a:chOff x="6173858" y="1996239"/>
            <a:chExt cx="2761093" cy="4576066"/>
          </a:xfrm>
        </p:grpSpPr>
        <p:sp>
          <p:nvSpPr>
            <p:cNvPr id="24" name="Daire">
              <a:extLst>
                <a:ext uri="{FF2B5EF4-FFF2-40B4-BE49-F238E27FC236}">
                  <a16:creationId xmlns:a16="http://schemas.microsoft.com/office/drawing/2014/main" id="{5B7754A7-058A-3A86-A897-8E677557F829}"/>
                </a:ext>
              </a:extLst>
            </p:cNvPr>
            <p:cNvSpPr/>
            <p:nvPr/>
          </p:nvSpPr>
          <p:spPr>
            <a:xfrm>
              <a:off x="6298984" y="1996239"/>
              <a:ext cx="2510841" cy="2510840"/>
            </a:xfrm>
            <a:prstGeom prst="ellipse">
              <a:avLst/>
            </a:prstGeom>
            <a:gradFill>
              <a:gsLst>
                <a:gs pos="0">
                  <a:srgbClr val="E5993F"/>
                </a:gs>
                <a:gs pos="100000">
                  <a:srgbClr val="F3C44A"/>
                </a:gs>
              </a:gsLst>
              <a:lin ang="16200000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929000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25" name="Şekil">
              <a:extLst>
                <a:ext uri="{FF2B5EF4-FFF2-40B4-BE49-F238E27FC236}">
                  <a16:creationId xmlns:a16="http://schemas.microsoft.com/office/drawing/2014/main" id="{B12721C0-E037-D4D6-14D3-AB75D931FFA5}"/>
                </a:ext>
              </a:extLst>
            </p:cNvPr>
            <p:cNvSpPr/>
            <p:nvPr/>
          </p:nvSpPr>
          <p:spPr>
            <a:xfrm>
              <a:off x="6509849" y="2207112"/>
              <a:ext cx="2089111" cy="20890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grpSp>
          <p:nvGrpSpPr>
            <p:cNvPr id="26" name="Grupla">
              <a:extLst>
                <a:ext uri="{FF2B5EF4-FFF2-40B4-BE49-F238E27FC236}">
                  <a16:creationId xmlns:a16="http://schemas.microsoft.com/office/drawing/2014/main" id="{AC37671A-AFC1-74AE-9CB1-A3AB4E939A6A}"/>
                </a:ext>
              </a:extLst>
            </p:cNvPr>
            <p:cNvGrpSpPr/>
            <p:nvPr/>
          </p:nvGrpSpPr>
          <p:grpSpPr>
            <a:xfrm>
              <a:off x="6630089" y="3220551"/>
              <a:ext cx="1848631" cy="546225"/>
              <a:chOff x="0" y="0"/>
              <a:chExt cx="2540353" cy="750612"/>
            </a:xfrm>
          </p:grpSpPr>
          <p:pic>
            <p:nvPicPr>
              <p:cNvPr id="28" name="Resim 119" descr="Resim 119">
                <a:extLst>
                  <a:ext uri="{FF2B5EF4-FFF2-40B4-BE49-F238E27FC236}">
                    <a16:creationId xmlns:a16="http://schemas.microsoft.com/office/drawing/2014/main" id="{BE77153E-F13B-4F25-2EF4-D6F15135BA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rcRect l="9128" t="26907" r="9128" b="35805"/>
              <a:stretch>
                <a:fillRect/>
              </a:stretch>
            </p:blipFill>
            <p:spPr>
              <a:xfrm>
                <a:off x="107294" y="0"/>
                <a:ext cx="2326659" cy="75061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29" name="Resim 119" descr="Resim 119">
                <a:extLst>
                  <a:ext uri="{FF2B5EF4-FFF2-40B4-BE49-F238E27FC236}">
                    <a16:creationId xmlns:a16="http://schemas.microsoft.com/office/drawing/2014/main" id="{F5409818-70E6-52A4-125C-873C2690A87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0" y="218763"/>
                <a:ext cx="2540353" cy="45451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27" name="Resim 2" descr="Resim 2">
              <a:extLst>
                <a:ext uri="{FF2B5EF4-FFF2-40B4-BE49-F238E27FC236}">
                  <a16:creationId xmlns:a16="http://schemas.microsoft.com/office/drawing/2014/main" id="{FAD57367-7281-BEFC-E47B-BF1332B49C1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t="32722" b="33084"/>
            <a:stretch>
              <a:fillRect/>
            </a:stretch>
          </p:blipFill>
          <p:spPr>
            <a:xfrm>
              <a:off x="6667253" y="2753966"/>
              <a:ext cx="1774302" cy="606456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31" name="Deneyap…">
              <a:extLst>
                <a:ext uri="{FF2B5EF4-FFF2-40B4-BE49-F238E27FC236}">
                  <a16:creationId xmlns:a16="http://schemas.microsoft.com/office/drawing/2014/main" id="{6659FC98-B85A-4895-C57C-A5175026AF4D}"/>
                </a:ext>
              </a:extLst>
            </p:cNvPr>
            <p:cNvSpPr txBox="1"/>
            <p:nvPr/>
          </p:nvSpPr>
          <p:spPr>
            <a:xfrm>
              <a:off x="6609500" y="4757524"/>
              <a:ext cx="1889809" cy="689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/>
            <a:p>
              <a:pPr algn="ctr"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pPr>
              <a:r>
                <a:rPr lang="tr-TR" sz="3200" b="1" cap="all" spc="-150" dirty="0">
                  <a:gradFill flip="none" rotWithShape="1">
                    <a:gsLst>
                      <a:gs pos="14940">
                        <a:srgbClr val="FFD479"/>
                      </a:gs>
                      <a:gs pos="39571">
                        <a:srgbClr val="C6A65F"/>
                      </a:gs>
                      <a:gs pos="64612">
                        <a:srgbClr val="FFD479"/>
                      </a:gs>
                    </a:gsLst>
                    <a:lin ang="3589296" scaled="0"/>
                  </a:gradFill>
                </a:rPr>
                <a:t>DENEYAP</a:t>
              </a:r>
              <a:endParaRPr lang="tr-AZ" sz="3200" b="1" cap="all" spc="-150" dirty="0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endParaRPr>
            </a:p>
          </p:txBody>
        </p:sp>
        <p:sp>
          <p:nvSpPr>
            <p:cNvPr id="32" name="Ortaokul ve lise öğrencilerine yönelik teknoloji eğitimleri…">
              <a:extLst>
                <a:ext uri="{FF2B5EF4-FFF2-40B4-BE49-F238E27FC236}">
                  <a16:creationId xmlns:a16="http://schemas.microsoft.com/office/drawing/2014/main" id="{1B4F2047-396C-0B76-00B5-AA7166FA439D}"/>
                </a:ext>
              </a:extLst>
            </p:cNvPr>
            <p:cNvSpPr txBox="1"/>
            <p:nvPr/>
          </p:nvSpPr>
          <p:spPr>
            <a:xfrm>
              <a:off x="6173858" y="5328892"/>
              <a:ext cx="2761093" cy="12434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Ortaokul</a:t>
              </a:r>
              <a:r>
                <a:rPr dirty="0"/>
                <a:t> </a:t>
              </a:r>
              <a:r>
                <a:rPr dirty="0" err="1"/>
                <a:t>ve</a:t>
              </a:r>
              <a:r>
                <a:rPr dirty="0"/>
                <a:t> Lise </a:t>
              </a:r>
              <a:r>
                <a:rPr dirty="0" err="1"/>
                <a:t>Öğrencilerine</a:t>
              </a:r>
              <a:r>
                <a:rPr dirty="0"/>
                <a:t> </a:t>
              </a:r>
              <a:r>
                <a:rPr dirty="0" err="1"/>
                <a:t>Yönelik</a:t>
              </a:r>
              <a:r>
                <a:rPr dirty="0"/>
                <a:t> </a:t>
              </a:r>
              <a:r>
                <a:rPr dirty="0" err="1"/>
                <a:t>Teknoloji</a:t>
              </a:r>
              <a:r>
                <a:rPr dirty="0"/>
                <a:t> </a:t>
              </a:r>
              <a:r>
                <a:rPr dirty="0" err="1"/>
                <a:t>Eğitimleri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Proje</a:t>
              </a:r>
              <a:r>
                <a:rPr dirty="0"/>
                <a:t> </a:t>
              </a:r>
              <a:r>
                <a:rPr dirty="0" err="1"/>
                <a:t>Şenlikleri</a:t>
              </a:r>
              <a:endParaRPr dirty="0"/>
            </a:p>
          </p:txBody>
        </p:sp>
      </p:grpSp>
      <p:grpSp>
        <p:nvGrpSpPr>
          <p:cNvPr id="9" name="Grup 8">
            <a:extLst>
              <a:ext uri="{FF2B5EF4-FFF2-40B4-BE49-F238E27FC236}">
                <a16:creationId xmlns:a16="http://schemas.microsoft.com/office/drawing/2014/main" id="{5911C48D-CCD0-E5DD-2731-D5D89B5417BF}"/>
              </a:ext>
            </a:extLst>
          </p:cNvPr>
          <p:cNvGrpSpPr/>
          <p:nvPr/>
        </p:nvGrpSpPr>
        <p:grpSpPr>
          <a:xfrm>
            <a:off x="6236161" y="7149270"/>
            <a:ext cx="3248605" cy="4932912"/>
            <a:chOff x="6236161" y="7149270"/>
            <a:chExt cx="3248605" cy="4932912"/>
          </a:xfrm>
        </p:grpSpPr>
        <p:sp>
          <p:nvSpPr>
            <p:cNvPr id="115" name="Daire">
              <a:extLst>
                <a:ext uri="{FF2B5EF4-FFF2-40B4-BE49-F238E27FC236}">
                  <a16:creationId xmlns:a16="http://schemas.microsoft.com/office/drawing/2014/main" id="{8808E704-5C47-A237-57A8-418E32A93398}"/>
                </a:ext>
              </a:extLst>
            </p:cNvPr>
            <p:cNvSpPr/>
            <p:nvPr/>
          </p:nvSpPr>
          <p:spPr>
            <a:xfrm>
              <a:off x="6296783" y="7149270"/>
              <a:ext cx="2510841" cy="2510840"/>
            </a:xfrm>
            <a:prstGeom prst="ellipse">
              <a:avLst/>
            </a:prstGeom>
            <a:gradFill>
              <a:gsLst>
                <a:gs pos="0">
                  <a:srgbClr val="E5993F"/>
                </a:gs>
                <a:gs pos="100000">
                  <a:srgbClr val="F3C44A"/>
                </a:gs>
              </a:gsLst>
              <a:lin ang="16200000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929000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5" name="Bilim…">
              <a:extLst>
                <a:ext uri="{FF2B5EF4-FFF2-40B4-BE49-F238E27FC236}">
                  <a16:creationId xmlns:a16="http://schemas.microsoft.com/office/drawing/2014/main" id="{583A2815-1388-4B2B-2E0B-56735C424CE0}"/>
                </a:ext>
              </a:extLst>
            </p:cNvPr>
            <p:cNvSpPr txBox="1"/>
            <p:nvPr/>
          </p:nvSpPr>
          <p:spPr>
            <a:xfrm>
              <a:off x="6236161" y="9793277"/>
              <a:ext cx="2636487" cy="689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pPr algn="ctr"/>
              <a:r>
                <a:rPr lang="tr-TR" dirty="0"/>
                <a:t>Deneyap Kart</a:t>
              </a:r>
              <a:endParaRPr dirty="0"/>
            </a:p>
          </p:txBody>
        </p:sp>
        <p:sp>
          <p:nvSpPr>
            <p:cNvPr id="6" name="6-14 yaş grubuna yönelik uygulamalı atölye eğitimleri…">
              <a:extLst>
                <a:ext uri="{FF2B5EF4-FFF2-40B4-BE49-F238E27FC236}">
                  <a16:creationId xmlns:a16="http://schemas.microsoft.com/office/drawing/2014/main" id="{9FB7673E-6363-A9C8-331C-1920310ABAE4}"/>
                </a:ext>
              </a:extLst>
            </p:cNvPr>
            <p:cNvSpPr txBox="1"/>
            <p:nvPr/>
          </p:nvSpPr>
          <p:spPr>
            <a:xfrm>
              <a:off x="6284830" y="10589470"/>
              <a:ext cx="3199936" cy="149271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Yapay Zeka Tabanlı Elektronik Geliştirme Seti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Elektronik Programlama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Nesnelerin İnterneti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Yapay Zeka </a:t>
              </a:r>
              <a:endParaRPr dirty="0"/>
            </a:p>
          </p:txBody>
        </p:sp>
        <p:sp>
          <p:nvSpPr>
            <p:cNvPr id="13" name="Şekil">
              <a:extLst>
                <a:ext uri="{FF2B5EF4-FFF2-40B4-BE49-F238E27FC236}">
                  <a16:creationId xmlns:a16="http://schemas.microsoft.com/office/drawing/2014/main" id="{98D6464A-C95D-CEBA-28F8-FC1944D3AD39}"/>
                </a:ext>
              </a:extLst>
            </p:cNvPr>
            <p:cNvSpPr/>
            <p:nvPr/>
          </p:nvSpPr>
          <p:spPr>
            <a:xfrm>
              <a:off x="6508166" y="7360667"/>
              <a:ext cx="2092476" cy="20924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pic>
          <p:nvPicPr>
            <p:cNvPr id="16" name="Resim 4">
              <a:extLst>
                <a:ext uri="{FF2B5EF4-FFF2-40B4-BE49-F238E27FC236}">
                  <a16:creationId xmlns:a16="http://schemas.microsoft.com/office/drawing/2014/main" id="{D9E5F0D1-2025-CA18-6EB7-94D47253A94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771033" y="7623525"/>
              <a:ext cx="1566742" cy="1566742"/>
            </a:xfrm>
            <a:prstGeom prst="rect">
              <a:avLst/>
            </a:prstGeom>
            <a:ln w="12700">
              <a:miter lim="400000"/>
            </a:ln>
          </p:spPr>
        </p:pic>
      </p:grpSp>
      <p:grpSp>
        <p:nvGrpSpPr>
          <p:cNvPr id="22" name="Grup 21">
            <a:extLst>
              <a:ext uri="{FF2B5EF4-FFF2-40B4-BE49-F238E27FC236}">
                <a16:creationId xmlns:a16="http://schemas.microsoft.com/office/drawing/2014/main" id="{4189CF8A-7B02-3E01-72E2-3D06758AEC5A}"/>
              </a:ext>
            </a:extLst>
          </p:cNvPr>
          <p:cNvGrpSpPr/>
          <p:nvPr/>
        </p:nvGrpSpPr>
        <p:grpSpPr>
          <a:xfrm>
            <a:off x="10376911" y="1996239"/>
            <a:ext cx="3068045" cy="4576070"/>
            <a:chOff x="10376911" y="1996239"/>
            <a:chExt cx="3068045" cy="4576070"/>
          </a:xfrm>
        </p:grpSpPr>
        <p:sp>
          <p:nvSpPr>
            <p:cNvPr id="118" name="Şekil">
              <a:extLst>
                <a:ext uri="{FF2B5EF4-FFF2-40B4-BE49-F238E27FC236}">
                  <a16:creationId xmlns:a16="http://schemas.microsoft.com/office/drawing/2014/main" id="{24601F7B-86C8-6E58-29D8-75467133B236}"/>
                </a:ext>
              </a:extLst>
            </p:cNvPr>
            <p:cNvSpPr/>
            <p:nvPr/>
          </p:nvSpPr>
          <p:spPr>
            <a:xfrm>
              <a:off x="10655513" y="1996239"/>
              <a:ext cx="2511198" cy="251120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8942" h="18942" extrusionOk="0">
                  <a:moveTo>
                    <a:pt x="18001" y="13581"/>
                  </a:moveTo>
                  <a:cubicBezTo>
                    <a:pt x="15731" y="18292"/>
                    <a:pt x="10072" y="20271"/>
                    <a:pt x="5361" y="18001"/>
                  </a:cubicBezTo>
                  <a:cubicBezTo>
                    <a:pt x="650" y="15731"/>
                    <a:pt x="-1329" y="10072"/>
                    <a:pt x="941" y="5361"/>
                  </a:cubicBezTo>
                  <a:cubicBezTo>
                    <a:pt x="3211" y="650"/>
                    <a:pt x="8870" y="-1329"/>
                    <a:pt x="13581" y="941"/>
                  </a:cubicBezTo>
                  <a:cubicBezTo>
                    <a:pt x="18292" y="3211"/>
                    <a:pt x="20271" y="8870"/>
                    <a:pt x="18001" y="13581"/>
                  </a:cubicBezTo>
                  <a:close/>
                </a:path>
              </a:pathLst>
            </a:custGeom>
            <a:gradFill>
              <a:gsLst>
                <a:gs pos="35000">
                  <a:srgbClr val="D9DB33"/>
                </a:gs>
                <a:gs pos="100000">
                  <a:srgbClr val="B1DD36"/>
                </a:gs>
              </a:gsLst>
              <a:lin ang="0" scaled="1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35" name="Bilim Üsküdar">
              <a:extLst>
                <a:ext uri="{FF2B5EF4-FFF2-40B4-BE49-F238E27FC236}">
                  <a16:creationId xmlns:a16="http://schemas.microsoft.com/office/drawing/2014/main" id="{C26FB101-5F72-7E5D-1999-474BCC22E773}"/>
                </a:ext>
              </a:extLst>
            </p:cNvPr>
            <p:cNvSpPr txBox="1"/>
            <p:nvPr/>
          </p:nvSpPr>
          <p:spPr>
            <a:xfrm>
              <a:off x="10616927" y="4757528"/>
              <a:ext cx="2588013" cy="689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/>
            <a:p>
              <a:pPr algn="ctr"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pPr>
              <a:r>
                <a:rPr dirty="0" err="1"/>
                <a:t>Bilim</a:t>
              </a:r>
              <a:r>
                <a:rPr dirty="0"/>
                <a:t> </a:t>
              </a:r>
              <a:r>
                <a:rPr dirty="0" err="1"/>
                <a:t>Türkiye</a:t>
              </a:r>
              <a:endParaRPr dirty="0"/>
            </a:p>
          </p:txBody>
        </p:sp>
        <p:sp>
          <p:nvSpPr>
            <p:cNvPr id="36" name="6-14 yaş grubuna yönelik uygulamalı ve çevrimiçi atölye eğitimleri…">
              <a:extLst>
                <a:ext uri="{FF2B5EF4-FFF2-40B4-BE49-F238E27FC236}">
                  <a16:creationId xmlns:a16="http://schemas.microsoft.com/office/drawing/2014/main" id="{AE7BB76F-161C-4539-1FEF-DB6E6553D6FC}"/>
                </a:ext>
              </a:extLst>
            </p:cNvPr>
            <p:cNvSpPr txBox="1"/>
            <p:nvPr/>
          </p:nvSpPr>
          <p:spPr>
            <a:xfrm>
              <a:off x="10376911" y="5328896"/>
              <a:ext cx="3068045" cy="12434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/>
                <a:t>6-14 </a:t>
              </a:r>
              <a:r>
                <a:rPr dirty="0" err="1"/>
                <a:t>Yaş</a:t>
              </a:r>
              <a:r>
                <a:rPr dirty="0"/>
                <a:t> </a:t>
              </a:r>
              <a:r>
                <a:rPr dirty="0" err="1"/>
                <a:t>Grubuna</a:t>
              </a:r>
              <a:r>
                <a:rPr dirty="0"/>
                <a:t> </a:t>
              </a:r>
              <a:r>
                <a:rPr dirty="0" err="1"/>
                <a:t>Yönelik</a:t>
              </a:r>
              <a:r>
                <a:rPr dirty="0"/>
                <a:t> </a:t>
              </a:r>
              <a:endParaRPr lang="tr-TR"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7 Farklı Atölye Teması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Planetaryum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Sergi</a:t>
              </a:r>
              <a:r>
                <a:rPr dirty="0"/>
                <a:t> </a:t>
              </a:r>
              <a:r>
                <a:rPr dirty="0" err="1"/>
                <a:t>Alanları</a:t>
              </a:r>
              <a:endParaRPr dirty="0"/>
            </a:p>
          </p:txBody>
        </p:sp>
        <p:sp>
          <p:nvSpPr>
            <p:cNvPr id="39" name="Şekil">
              <a:extLst>
                <a:ext uri="{FF2B5EF4-FFF2-40B4-BE49-F238E27FC236}">
                  <a16:creationId xmlns:a16="http://schemas.microsoft.com/office/drawing/2014/main" id="{9950BEFB-A378-0A71-9956-778A868F5345}"/>
                </a:ext>
              </a:extLst>
            </p:cNvPr>
            <p:cNvSpPr/>
            <p:nvPr/>
          </p:nvSpPr>
          <p:spPr>
            <a:xfrm>
              <a:off x="10866377" y="2207116"/>
              <a:ext cx="2089112" cy="20890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 dirty="0"/>
            </a:p>
          </p:txBody>
        </p:sp>
        <p:grpSp>
          <p:nvGrpSpPr>
            <p:cNvPr id="113" name="Grup 112">
              <a:extLst>
                <a:ext uri="{FF2B5EF4-FFF2-40B4-BE49-F238E27FC236}">
                  <a16:creationId xmlns:a16="http://schemas.microsoft.com/office/drawing/2014/main" id="{211AF427-CD86-02AD-4F92-5C721F60BDE5}"/>
                </a:ext>
              </a:extLst>
            </p:cNvPr>
            <p:cNvGrpSpPr/>
            <p:nvPr/>
          </p:nvGrpSpPr>
          <p:grpSpPr>
            <a:xfrm>
              <a:off x="11081361" y="2537637"/>
              <a:ext cx="1466641" cy="1431614"/>
              <a:chOff x="10975573" y="2537637"/>
              <a:chExt cx="1466641" cy="1431614"/>
            </a:xfrm>
          </p:grpSpPr>
          <p:pic>
            <p:nvPicPr>
              <p:cNvPr id="40" name="Resim 119" descr="Resim 119">
                <a:extLst>
                  <a:ext uri="{FF2B5EF4-FFF2-40B4-BE49-F238E27FC236}">
                    <a16:creationId xmlns:a16="http://schemas.microsoft.com/office/drawing/2014/main" id="{F7B7DC84-8294-8C27-EC36-1EBAE3DA6A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975573" y="2537637"/>
                <a:ext cx="1466641" cy="614199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41" name="Resim 1" descr="Resim 1">
                <a:extLst>
                  <a:ext uri="{FF2B5EF4-FFF2-40B4-BE49-F238E27FC236}">
                    <a16:creationId xmlns:a16="http://schemas.microsoft.com/office/drawing/2014/main" id="{F40F9444-DE1A-4DD8-7329-BCF136C96DD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1432899" y="3239357"/>
                <a:ext cx="744492" cy="729894"/>
              </a:xfrm>
              <a:prstGeom prst="rect">
                <a:avLst/>
              </a:prstGeom>
              <a:ln w="12700">
                <a:miter lim="400000"/>
              </a:ln>
            </p:spPr>
          </p:pic>
        </p:grpSp>
      </p:grpSp>
      <p:grpSp>
        <p:nvGrpSpPr>
          <p:cNvPr id="8" name="Grup 7">
            <a:extLst>
              <a:ext uri="{FF2B5EF4-FFF2-40B4-BE49-F238E27FC236}">
                <a16:creationId xmlns:a16="http://schemas.microsoft.com/office/drawing/2014/main" id="{D75F7175-4CF1-2E44-7F4E-72162359385F}"/>
              </a:ext>
            </a:extLst>
          </p:cNvPr>
          <p:cNvGrpSpPr/>
          <p:nvPr/>
        </p:nvGrpSpPr>
        <p:grpSpPr>
          <a:xfrm>
            <a:off x="10149697" y="7149274"/>
            <a:ext cx="3522472" cy="4932912"/>
            <a:chOff x="10149697" y="7149274"/>
            <a:chExt cx="3522472" cy="4932912"/>
          </a:xfrm>
        </p:grpSpPr>
        <p:sp>
          <p:nvSpPr>
            <p:cNvPr id="121" name="Şekil">
              <a:extLst>
                <a:ext uri="{FF2B5EF4-FFF2-40B4-BE49-F238E27FC236}">
                  <a16:creationId xmlns:a16="http://schemas.microsoft.com/office/drawing/2014/main" id="{53BC1AF3-A59A-1371-7081-6DA3AF145EDE}"/>
                </a:ext>
              </a:extLst>
            </p:cNvPr>
            <p:cNvSpPr/>
            <p:nvPr/>
          </p:nvSpPr>
          <p:spPr>
            <a:xfrm>
              <a:off x="10657382" y="7149274"/>
              <a:ext cx="2511173" cy="2511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8922" h="18922" extrusionOk="0">
                  <a:moveTo>
                    <a:pt x="17884" y="5156"/>
                  </a:moveTo>
                  <a:cubicBezTo>
                    <a:pt x="20261" y="9808"/>
                    <a:pt x="18417" y="15506"/>
                    <a:pt x="13766" y="17883"/>
                  </a:cubicBezTo>
                  <a:cubicBezTo>
                    <a:pt x="9114" y="20261"/>
                    <a:pt x="3416" y="18417"/>
                    <a:pt x="1039" y="13766"/>
                  </a:cubicBezTo>
                  <a:cubicBezTo>
                    <a:pt x="-1339" y="9114"/>
                    <a:pt x="505" y="3416"/>
                    <a:pt x="5156" y="1038"/>
                  </a:cubicBezTo>
                  <a:cubicBezTo>
                    <a:pt x="9808" y="-1339"/>
                    <a:pt x="15506" y="505"/>
                    <a:pt x="17884" y="5156"/>
                  </a:cubicBezTo>
                  <a:close/>
                </a:path>
              </a:pathLst>
            </a:custGeom>
            <a:gradFill>
              <a:gsLst>
                <a:gs pos="0">
                  <a:srgbClr val="0B4371"/>
                </a:gs>
                <a:gs pos="100000">
                  <a:srgbClr val="26B5E3"/>
                </a:gs>
              </a:gsLst>
              <a:lin ang="0" scaled="1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21" name="Şekil">
              <a:extLst>
                <a:ext uri="{FF2B5EF4-FFF2-40B4-BE49-F238E27FC236}">
                  <a16:creationId xmlns:a16="http://schemas.microsoft.com/office/drawing/2014/main" id="{503AC82C-A57B-1C29-07E7-E93B8816BFC5}"/>
                </a:ext>
              </a:extLst>
            </p:cNvPr>
            <p:cNvSpPr/>
            <p:nvPr/>
          </p:nvSpPr>
          <p:spPr>
            <a:xfrm>
              <a:off x="10864695" y="7360671"/>
              <a:ext cx="2092476" cy="20924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pic>
          <p:nvPicPr>
            <p:cNvPr id="19" name="Resim 18">
              <a:extLst>
                <a:ext uri="{FF2B5EF4-FFF2-40B4-BE49-F238E27FC236}">
                  <a16:creationId xmlns:a16="http://schemas.microsoft.com/office/drawing/2014/main" id="{544A7D96-AD7A-B5EC-16C1-DBF00DED66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011" y="7859803"/>
              <a:ext cx="1911845" cy="1042823"/>
            </a:xfrm>
            <a:prstGeom prst="rect">
              <a:avLst/>
            </a:prstGeom>
          </p:spPr>
        </p:pic>
        <p:sp>
          <p:nvSpPr>
            <p:cNvPr id="30" name="Bilim…">
              <a:extLst>
                <a:ext uri="{FF2B5EF4-FFF2-40B4-BE49-F238E27FC236}">
                  <a16:creationId xmlns:a16="http://schemas.microsoft.com/office/drawing/2014/main" id="{80EDDA52-D5FE-70D7-3A76-4FDDFAA57D71}"/>
                </a:ext>
              </a:extLst>
            </p:cNvPr>
            <p:cNvSpPr txBox="1"/>
            <p:nvPr/>
          </p:nvSpPr>
          <p:spPr>
            <a:xfrm>
              <a:off x="10304147" y="9793281"/>
              <a:ext cx="3213572" cy="689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pPr algn="ctr"/>
              <a:r>
                <a:rPr lang="tr-TR" dirty="0"/>
                <a:t>T3 KYS</a:t>
              </a:r>
              <a:endParaRPr dirty="0"/>
            </a:p>
          </p:txBody>
        </p:sp>
        <p:sp>
          <p:nvSpPr>
            <p:cNvPr id="33" name="6-14 yaş grubuna yönelik uygulamalı atölye eğitimleri…">
              <a:extLst>
                <a:ext uri="{FF2B5EF4-FFF2-40B4-BE49-F238E27FC236}">
                  <a16:creationId xmlns:a16="http://schemas.microsoft.com/office/drawing/2014/main" id="{D81F2876-797D-39A1-9014-31F8556435DC}"/>
                </a:ext>
              </a:extLst>
            </p:cNvPr>
            <p:cNvSpPr txBox="1"/>
            <p:nvPr/>
          </p:nvSpPr>
          <p:spPr>
            <a:xfrm>
              <a:off x="10149697" y="10589474"/>
              <a:ext cx="3522472" cy="149271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Kurumsal Yönetim Sistemi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FontTx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T3 Vakfı Kurumsal Hafıza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Başvuru Süreçleri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Değerlendirme Süreçleri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Gönüllü ve Paydaş Platformları</a:t>
              </a:r>
              <a:endParaRPr dirty="0"/>
            </a:p>
          </p:txBody>
        </p:sp>
      </p:grpSp>
      <p:grpSp>
        <p:nvGrpSpPr>
          <p:cNvPr id="23" name="Grup 22">
            <a:extLst>
              <a:ext uri="{FF2B5EF4-FFF2-40B4-BE49-F238E27FC236}">
                <a16:creationId xmlns:a16="http://schemas.microsoft.com/office/drawing/2014/main" id="{F43B02BC-DCED-3625-74FC-BED5983BB22E}"/>
              </a:ext>
            </a:extLst>
          </p:cNvPr>
          <p:cNvGrpSpPr/>
          <p:nvPr/>
        </p:nvGrpSpPr>
        <p:grpSpPr>
          <a:xfrm>
            <a:off x="14886915" y="1996239"/>
            <a:ext cx="3549494" cy="4576226"/>
            <a:chOff x="14886915" y="1996239"/>
            <a:chExt cx="3549494" cy="4576226"/>
          </a:xfrm>
        </p:grpSpPr>
        <p:sp>
          <p:nvSpPr>
            <p:cNvPr id="116" name="Daire">
              <a:extLst>
                <a:ext uri="{FF2B5EF4-FFF2-40B4-BE49-F238E27FC236}">
                  <a16:creationId xmlns:a16="http://schemas.microsoft.com/office/drawing/2014/main" id="{CDC08981-4223-03DA-DF5B-6684E7459CDB}"/>
                </a:ext>
              </a:extLst>
            </p:cNvPr>
            <p:cNvSpPr/>
            <p:nvPr/>
          </p:nvSpPr>
          <p:spPr>
            <a:xfrm>
              <a:off x="15406542" y="1996239"/>
              <a:ext cx="2510707" cy="2510699"/>
            </a:xfrm>
            <a:prstGeom prst="ellipse">
              <a:avLst/>
            </a:prstGeom>
            <a:gradFill flip="none" rotWithShape="1">
              <a:gsLst>
                <a:gs pos="0">
                  <a:srgbClr val="8F1A15"/>
                </a:gs>
                <a:gs pos="100000">
                  <a:srgbClr val="E54015"/>
                </a:gs>
              </a:gsLst>
              <a:lin ang="0" scaled="1"/>
              <a:tileRect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44" name="Şekil">
              <a:extLst>
                <a:ext uri="{FF2B5EF4-FFF2-40B4-BE49-F238E27FC236}">
                  <a16:creationId xmlns:a16="http://schemas.microsoft.com/office/drawing/2014/main" id="{BCD134C4-D184-B8A3-63C8-D8C657086209}"/>
                </a:ext>
              </a:extLst>
            </p:cNvPr>
            <p:cNvSpPr/>
            <p:nvPr/>
          </p:nvSpPr>
          <p:spPr>
            <a:xfrm>
              <a:off x="15617107" y="2207272"/>
              <a:ext cx="2089111" cy="20890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pic>
          <p:nvPicPr>
            <p:cNvPr id="45" name="Resim 119" descr="Resim 119">
              <a:extLst>
                <a:ext uri="{FF2B5EF4-FFF2-40B4-BE49-F238E27FC236}">
                  <a16:creationId xmlns:a16="http://schemas.microsoft.com/office/drawing/2014/main" id="{E5E2C401-3FC3-1E62-8563-6DA45FEF26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15913911" y="2582360"/>
              <a:ext cx="1495712" cy="1339334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47" name="T3 Girişim Merkezi">
              <a:extLst>
                <a:ext uri="{FF2B5EF4-FFF2-40B4-BE49-F238E27FC236}">
                  <a16:creationId xmlns:a16="http://schemas.microsoft.com/office/drawing/2014/main" id="{A4671AC4-BB80-A53F-B0AF-4B58BF3D60E6}"/>
                </a:ext>
              </a:extLst>
            </p:cNvPr>
            <p:cNvSpPr txBox="1"/>
            <p:nvPr/>
          </p:nvSpPr>
          <p:spPr>
            <a:xfrm>
              <a:off x="14886915" y="4757684"/>
              <a:ext cx="3549494" cy="689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pPr algn="ctr"/>
              <a:r>
                <a:rPr dirty="0"/>
                <a:t>T3 Girişim </a:t>
              </a:r>
              <a:r>
                <a:rPr dirty="0" err="1"/>
                <a:t>Merkezi</a:t>
              </a:r>
              <a:endParaRPr dirty="0"/>
            </a:p>
          </p:txBody>
        </p:sp>
        <p:sp>
          <p:nvSpPr>
            <p:cNvPr id="48" name="Ofis desteği…">
              <a:extLst>
                <a:ext uri="{FF2B5EF4-FFF2-40B4-BE49-F238E27FC236}">
                  <a16:creationId xmlns:a16="http://schemas.microsoft.com/office/drawing/2014/main" id="{80A9B384-9FFC-F494-1B97-A4434A3E3E83}"/>
                </a:ext>
              </a:extLst>
            </p:cNvPr>
            <p:cNvSpPr txBox="1"/>
            <p:nvPr/>
          </p:nvSpPr>
          <p:spPr>
            <a:xfrm>
              <a:off x="14921755" y="5329052"/>
              <a:ext cx="3479814" cy="12434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Girişimci Yetiştirme Programı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Girişim Yatırım Programı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Take Off Girişim Zirvesi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TEKNOFEST Girişim Programı</a:t>
              </a:r>
              <a:endParaRPr dirty="0"/>
            </a:p>
          </p:txBody>
        </p:sp>
      </p:grpSp>
      <p:grpSp>
        <p:nvGrpSpPr>
          <p:cNvPr id="7" name="Grup 6">
            <a:extLst>
              <a:ext uri="{FF2B5EF4-FFF2-40B4-BE49-F238E27FC236}">
                <a16:creationId xmlns:a16="http://schemas.microsoft.com/office/drawing/2014/main" id="{2AC00AC7-445F-9651-A700-BADBF636A38F}"/>
              </a:ext>
            </a:extLst>
          </p:cNvPr>
          <p:cNvGrpSpPr/>
          <p:nvPr/>
        </p:nvGrpSpPr>
        <p:grpSpPr>
          <a:xfrm>
            <a:off x="15204804" y="7149430"/>
            <a:ext cx="2913717" cy="4683613"/>
            <a:chOff x="15204804" y="7149430"/>
            <a:chExt cx="2913717" cy="4683613"/>
          </a:xfrm>
        </p:grpSpPr>
        <p:sp>
          <p:nvSpPr>
            <p:cNvPr id="124" name="Şekil">
              <a:extLst>
                <a:ext uri="{FF2B5EF4-FFF2-40B4-BE49-F238E27FC236}">
                  <a16:creationId xmlns:a16="http://schemas.microsoft.com/office/drawing/2014/main" id="{A10D3DAC-641B-4736-D046-3F8E3BC6229E}"/>
                </a:ext>
              </a:extLst>
            </p:cNvPr>
            <p:cNvSpPr/>
            <p:nvPr/>
          </p:nvSpPr>
          <p:spPr>
            <a:xfrm>
              <a:off x="15408086" y="7149430"/>
              <a:ext cx="2511198" cy="251120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8942" h="18942" extrusionOk="0">
                  <a:moveTo>
                    <a:pt x="18001" y="13581"/>
                  </a:moveTo>
                  <a:cubicBezTo>
                    <a:pt x="15731" y="18292"/>
                    <a:pt x="10072" y="20271"/>
                    <a:pt x="5361" y="18001"/>
                  </a:cubicBezTo>
                  <a:cubicBezTo>
                    <a:pt x="650" y="15731"/>
                    <a:pt x="-1329" y="10072"/>
                    <a:pt x="941" y="5361"/>
                  </a:cubicBezTo>
                  <a:cubicBezTo>
                    <a:pt x="3211" y="650"/>
                    <a:pt x="8870" y="-1329"/>
                    <a:pt x="13581" y="941"/>
                  </a:cubicBezTo>
                  <a:cubicBezTo>
                    <a:pt x="18292" y="3211"/>
                    <a:pt x="20271" y="8870"/>
                    <a:pt x="18001" y="13581"/>
                  </a:cubicBezTo>
                  <a:close/>
                </a:path>
              </a:pathLst>
            </a:custGeom>
            <a:gradFill>
              <a:gsLst>
                <a:gs pos="35000">
                  <a:srgbClr val="D9DB33"/>
                </a:gs>
                <a:gs pos="100000">
                  <a:srgbClr val="B1DD36"/>
                </a:gs>
              </a:gsLst>
              <a:lin ang="0" scaled="1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49" name="Şekil">
              <a:extLst>
                <a:ext uri="{FF2B5EF4-FFF2-40B4-BE49-F238E27FC236}">
                  <a16:creationId xmlns:a16="http://schemas.microsoft.com/office/drawing/2014/main" id="{47EF2FE0-7D1B-5BA7-7D14-213013D95870}"/>
                </a:ext>
              </a:extLst>
            </p:cNvPr>
            <p:cNvSpPr/>
            <p:nvPr/>
          </p:nvSpPr>
          <p:spPr>
            <a:xfrm>
              <a:off x="15615424" y="7360827"/>
              <a:ext cx="2092476" cy="20924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pic>
          <p:nvPicPr>
            <p:cNvPr id="65" name="Resim 64">
              <a:extLst>
                <a:ext uri="{FF2B5EF4-FFF2-40B4-BE49-F238E27FC236}">
                  <a16:creationId xmlns:a16="http://schemas.microsoft.com/office/drawing/2014/main" id="{F03D089F-84FC-F3BB-5430-5D09C7240DD5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5705740" y="8257933"/>
              <a:ext cx="1911845" cy="298247"/>
            </a:xfrm>
            <a:prstGeom prst="rect">
              <a:avLst/>
            </a:prstGeom>
          </p:spPr>
        </p:pic>
        <p:sp>
          <p:nvSpPr>
            <p:cNvPr id="67" name="Bilim…">
              <a:extLst>
                <a:ext uri="{FF2B5EF4-FFF2-40B4-BE49-F238E27FC236}">
                  <a16:creationId xmlns:a16="http://schemas.microsoft.com/office/drawing/2014/main" id="{6C5C8B17-7879-5345-93B4-FA375237BEEC}"/>
                </a:ext>
              </a:extLst>
            </p:cNvPr>
            <p:cNvSpPr txBox="1"/>
            <p:nvPr/>
          </p:nvSpPr>
          <p:spPr>
            <a:xfrm>
              <a:off x="15487304" y="9793437"/>
              <a:ext cx="2348716" cy="68941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r>
                <a:rPr lang="tr-TR" dirty="0"/>
                <a:t>T3 Akademi</a:t>
              </a:r>
              <a:endParaRPr dirty="0"/>
            </a:p>
          </p:txBody>
        </p:sp>
        <p:sp>
          <p:nvSpPr>
            <p:cNvPr id="68" name="6-14 yaş grubuna yönelik uygulamalı atölye eğitimleri…">
              <a:extLst>
                <a:ext uri="{FF2B5EF4-FFF2-40B4-BE49-F238E27FC236}">
                  <a16:creationId xmlns:a16="http://schemas.microsoft.com/office/drawing/2014/main" id="{D063BE73-8B2D-E735-A46B-FBA6E0331EF6}"/>
                </a:ext>
              </a:extLst>
            </p:cNvPr>
            <p:cNvSpPr txBox="1"/>
            <p:nvPr/>
          </p:nvSpPr>
          <p:spPr>
            <a:xfrm>
              <a:off x="15204804" y="10589630"/>
              <a:ext cx="2913717" cy="12434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Canlı Dersler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FontTx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Asenkron Dersler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FontTx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İnteraktif Ders İçerikleri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FontTx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Sertifika Programları</a:t>
              </a:r>
            </a:p>
          </p:txBody>
        </p:sp>
      </p:grpSp>
      <p:grpSp>
        <p:nvGrpSpPr>
          <p:cNvPr id="34" name="Grup 33">
            <a:extLst>
              <a:ext uri="{FF2B5EF4-FFF2-40B4-BE49-F238E27FC236}">
                <a16:creationId xmlns:a16="http://schemas.microsoft.com/office/drawing/2014/main" id="{671A79BB-0140-827C-BCCC-B9725DD128F2}"/>
              </a:ext>
            </a:extLst>
          </p:cNvPr>
          <p:cNvGrpSpPr/>
          <p:nvPr/>
        </p:nvGrpSpPr>
        <p:grpSpPr>
          <a:xfrm>
            <a:off x="19651155" y="1996239"/>
            <a:ext cx="3479813" cy="4576250"/>
            <a:chOff x="19651155" y="1996239"/>
            <a:chExt cx="3479813" cy="4576250"/>
          </a:xfrm>
        </p:grpSpPr>
        <p:sp>
          <p:nvSpPr>
            <p:cNvPr id="50" name="Bilim…">
              <a:extLst>
                <a:ext uri="{FF2B5EF4-FFF2-40B4-BE49-F238E27FC236}">
                  <a16:creationId xmlns:a16="http://schemas.microsoft.com/office/drawing/2014/main" id="{364706D5-5563-CAC4-40DD-F89243044822}"/>
                </a:ext>
              </a:extLst>
            </p:cNvPr>
            <p:cNvSpPr txBox="1"/>
            <p:nvPr/>
          </p:nvSpPr>
          <p:spPr>
            <a:xfrm>
              <a:off x="19981639" y="4757708"/>
              <a:ext cx="2818845" cy="689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pPr algn="ctr"/>
              <a:r>
                <a:rPr dirty="0" err="1"/>
                <a:t>Keşif</a:t>
              </a:r>
              <a:r>
                <a:rPr dirty="0"/>
                <a:t> </a:t>
              </a:r>
              <a:r>
                <a:rPr dirty="0" err="1"/>
                <a:t>Kampüsü</a:t>
              </a:r>
              <a:endParaRPr dirty="0"/>
            </a:p>
          </p:txBody>
        </p:sp>
        <p:sp>
          <p:nvSpPr>
            <p:cNvPr id="51" name="6-14 yaş grubuna yönelik uygulamalı atölye eğitimleri…">
              <a:extLst>
                <a:ext uri="{FF2B5EF4-FFF2-40B4-BE49-F238E27FC236}">
                  <a16:creationId xmlns:a16="http://schemas.microsoft.com/office/drawing/2014/main" id="{BE58A15D-3CAD-4D56-B01C-9C1F2FDC00C0}"/>
                </a:ext>
              </a:extLst>
            </p:cNvPr>
            <p:cNvSpPr txBox="1"/>
            <p:nvPr/>
          </p:nvSpPr>
          <p:spPr>
            <a:xfrm>
              <a:off x="19651155" y="5329076"/>
              <a:ext cx="3479813" cy="12434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Çocuk Üniversitesi</a:t>
              </a:r>
              <a:endParaRPr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/>
                <a:t>8 </a:t>
              </a:r>
              <a:r>
                <a:rPr dirty="0" err="1"/>
                <a:t>Farklı</a:t>
              </a:r>
              <a:r>
                <a:rPr dirty="0"/>
                <a:t> </a:t>
              </a:r>
              <a:r>
                <a:rPr dirty="0" err="1"/>
                <a:t>Atölye</a:t>
              </a:r>
              <a:r>
                <a:rPr dirty="0"/>
                <a:t> </a:t>
              </a:r>
              <a:r>
                <a:rPr dirty="0" err="1"/>
                <a:t>Teması</a:t>
              </a:r>
              <a:r>
                <a:rPr dirty="0"/>
                <a:t> 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Keşif</a:t>
              </a:r>
              <a:r>
                <a:rPr dirty="0"/>
                <a:t> </a:t>
              </a:r>
              <a:r>
                <a:rPr dirty="0" err="1"/>
                <a:t>Alanları</a:t>
              </a:r>
              <a:endParaRPr lang="tr-TR" dirty="0"/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dirty="0" err="1"/>
                <a:t>İnteraktif</a:t>
              </a:r>
              <a:r>
                <a:rPr dirty="0"/>
                <a:t> </a:t>
              </a:r>
              <a:r>
                <a:rPr dirty="0" err="1"/>
                <a:t>Öğrenme</a:t>
              </a:r>
              <a:r>
                <a:rPr dirty="0"/>
                <a:t> </a:t>
              </a:r>
              <a:r>
                <a:rPr dirty="0" err="1"/>
                <a:t>Ortamları</a:t>
              </a:r>
              <a:endParaRPr dirty="0"/>
            </a:p>
          </p:txBody>
        </p:sp>
        <p:sp>
          <p:nvSpPr>
            <p:cNvPr id="53" name="Şekil">
              <a:extLst>
                <a:ext uri="{FF2B5EF4-FFF2-40B4-BE49-F238E27FC236}">
                  <a16:creationId xmlns:a16="http://schemas.microsoft.com/office/drawing/2014/main" id="{AB95BA0B-7A12-74E2-3693-F611FF381D06}"/>
                </a:ext>
              </a:extLst>
            </p:cNvPr>
            <p:cNvSpPr/>
            <p:nvPr/>
          </p:nvSpPr>
          <p:spPr>
            <a:xfrm>
              <a:off x="20135462" y="1996239"/>
              <a:ext cx="2511198" cy="251120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8942" h="18942" extrusionOk="0">
                  <a:moveTo>
                    <a:pt x="18001" y="13581"/>
                  </a:moveTo>
                  <a:cubicBezTo>
                    <a:pt x="15731" y="18292"/>
                    <a:pt x="10072" y="20271"/>
                    <a:pt x="5361" y="18001"/>
                  </a:cubicBezTo>
                  <a:cubicBezTo>
                    <a:pt x="650" y="15731"/>
                    <a:pt x="-1329" y="10072"/>
                    <a:pt x="941" y="5361"/>
                  </a:cubicBezTo>
                  <a:cubicBezTo>
                    <a:pt x="3211" y="650"/>
                    <a:pt x="8870" y="-1329"/>
                    <a:pt x="13581" y="941"/>
                  </a:cubicBezTo>
                  <a:cubicBezTo>
                    <a:pt x="18292" y="3211"/>
                    <a:pt x="20271" y="8870"/>
                    <a:pt x="18001" y="13581"/>
                  </a:cubicBezTo>
                  <a:close/>
                </a:path>
              </a:pathLst>
            </a:custGeom>
            <a:gradFill>
              <a:gsLst>
                <a:gs pos="35000">
                  <a:srgbClr val="D9DB33"/>
                </a:gs>
                <a:gs pos="100000">
                  <a:srgbClr val="B1DD36"/>
                </a:gs>
              </a:gsLst>
              <a:lin ang="0" scaled="1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54" name="Şekil">
              <a:extLst>
                <a:ext uri="{FF2B5EF4-FFF2-40B4-BE49-F238E27FC236}">
                  <a16:creationId xmlns:a16="http://schemas.microsoft.com/office/drawing/2014/main" id="{9198647D-C53D-52B4-C489-87013E296A35}"/>
                </a:ext>
              </a:extLst>
            </p:cNvPr>
            <p:cNvSpPr/>
            <p:nvPr/>
          </p:nvSpPr>
          <p:spPr>
            <a:xfrm>
              <a:off x="20346506" y="2207296"/>
              <a:ext cx="2089111" cy="20890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pic>
          <p:nvPicPr>
            <p:cNvPr id="55" name="Resim 4" descr="Resim 4">
              <a:extLst>
                <a:ext uri="{FF2B5EF4-FFF2-40B4-BE49-F238E27FC236}">
                  <a16:creationId xmlns:a16="http://schemas.microsoft.com/office/drawing/2014/main" id="{5EEA4BE5-B358-C7C0-BE87-D456D7078C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20550665" y="2373490"/>
              <a:ext cx="1679007" cy="1693316"/>
            </a:xfrm>
            <a:prstGeom prst="rect">
              <a:avLst/>
            </a:prstGeom>
            <a:ln w="12700">
              <a:miter lim="400000"/>
            </a:ln>
          </p:spPr>
        </p:pic>
      </p:grpSp>
      <p:grpSp>
        <p:nvGrpSpPr>
          <p:cNvPr id="4" name="Grup 3">
            <a:extLst>
              <a:ext uri="{FF2B5EF4-FFF2-40B4-BE49-F238E27FC236}">
                <a16:creationId xmlns:a16="http://schemas.microsoft.com/office/drawing/2014/main" id="{1CDEB3B4-51A3-B932-C99A-9F0804194E1F}"/>
              </a:ext>
            </a:extLst>
          </p:cNvPr>
          <p:cNvGrpSpPr/>
          <p:nvPr/>
        </p:nvGrpSpPr>
        <p:grpSpPr>
          <a:xfrm>
            <a:off x="19934203" y="7034962"/>
            <a:ext cx="2913717" cy="4683613"/>
            <a:chOff x="19934203" y="7034962"/>
            <a:chExt cx="2913717" cy="4683613"/>
          </a:xfrm>
        </p:grpSpPr>
        <p:sp>
          <p:nvSpPr>
            <p:cNvPr id="123" name="Daire">
              <a:extLst>
                <a:ext uri="{FF2B5EF4-FFF2-40B4-BE49-F238E27FC236}">
                  <a16:creationId xmlns:a16="http://schemas.microsoft.com/office/drawing/2014/main" id="{BAB0F011-2EEA-8DAB-E495-3AD632F9D134}"/>
                </a:ext>
              </a:extLst>
            </p:cNvPr>
            <p:cNvSpPr/>
            <p:nvPr/>
          </p:nvSpPr>
          <p:spPr>
            <a:xfrm>
              <a:off x="20137842" y="7034962"/>
              <a:ext cx="2510841" cy="2510840"/>
            </a:xfrm>
            <a:prstGeom prst="ellipse">
              <a:avLst/>
            </a:prstGeom>
            <a:gradFill>
              <a:gsLst>
                <a:gs pos="0">
                  <a:srgbClr val="E5993F"/>
                </a:gs>
                <a:gs pos="100000">
                  <a:srgbClr val="F3C44A"/>
                </a:gs>
              </a:gsLst>
              <a:lin ang="16200000"/>
            </a:gra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929000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sp>
          <p:nvSpPr>
            <p:cNvPr id="71" name="Şekil">
              <a:extLst>
                <a:ext uri="{FF2B5EF4-FFF2-40B4-BE49-F238E27FC236}">
                  <a16:creationId xmlns:a16="http://schemas.microsoft.com/office/drawing/2014/main" id="{0A6895B4-2BF2-EFFD-1FAD-393F539BC027}"/>
                </a:ext>
              </a:extLst>
            </p:cNvPr>
            <p:cNvSpPr/>
            <p:nvPr/>
          </p:nvSpPr>
          <p:spPr>
            <a:xfrm>
              <a:off x="20344823" y="7246359"/>
              <a:ext cx="2092476" cy="20924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5366" y="0"/>
                    <a:pt x="855" y="4038"/>
                    <a:pt x="109" y="9272"/>
                  </a:cubicBezTo>
                  <a:cubicBezTo>
                    <a:pt x="37" y="9772"/>
                    <a:pt x="0" y="10282"/>
                    <a:pt x="0" y="10800"/>
                  </a:cubicBezTo>
                  <a:cubicBezTo>
                    <a:pt x="0" y="13456"/>
                    <a:pt x="960" y="15889"/>
                    <a:pt x="2560" y="17771"/>
                  </a:cubicBezTo>
                  <a:cubicBezTo>
                    <a:pt x="2801" y="18058"/>
                    <a:pt x="3061" y="18335"/>
                    <a:pt x="3333" y="18589"/>
                  </a:cubicBezTo>
                  <a:cubicBezTo>
                    <a:pt x="4629" y="19840"/>
                    <a:pt x="6234" y="20763"/>
                    <a:pt x="8022" y="21236"/>
                  </a:cubicBezTo>
                  <a:cubicBezTo>
                    <a:pt x="8908" y="21473"/>
                    <a:pt x="9841" y="21600"/>
                    <a:pt x="10800" y="21600"/>
                  </a:cubicBezTo>
                  <a:cubicBezTo>
                    <a:pt x="11478" y="21600"/>
                    <a:pt x="12137" y="21536"/>
                    <a:pt x="12778" y="21418"/>
                  </a:cubicBezTo>
                  <a:cubicBezTo>
                    <a:pt x="15670" y="20881"/>
                    <a:pt x="18162" y="19190"/>
                    <a:pt x="19749" y="16839"/>
                  </a:cubicBezTo>
                  <a:cubicBezTo>
                    <a:pt x="20918" y="15115"/>
                    <a:pt x="21600" y="13037"/>
                    <a:pt x="21600" y="10800"/>
                  </a:cubicBezTo>
                  <a:cubicBezTo>
                    <a:pt x="21600" y="4847"/>
                    <a:pt x="16757" y="0"/>
                    <a:pt x="1080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miter lim="400000"/>
            </a:ln>
          </p:spPr>
          <p:txBody>
            <a:bodyPr lIns="121918" tIns="121918" rIns="121918" bIns="121918" anchor="ctr"/>
            <a:lstStyle/>
            <a:p>
              <a:pPr algn="ctr" defTabSz="1219200">
                <a:defRPr sz="8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/>
            </a:p>
          </p:txBody>
        </p:sp>
        <p:pic>
          <p:nvPicPr>
            <p:cNvPr id="72" name="Resim 71">
              <a:extLst>
                <a:ext uri="{FF2B5EF4-FFF2-40B4-BE49-F238E27FC236}">
                  <a16:creationId xmlns:a16="http://schemas.microsoft.com/office/drawing/2014/main" id="{0467299A-AF10-B146-C663-6185061AF5BD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0344832" y="7246359"/>
              <a:ext cx="2092460" cy="2092460"/>
            </a:xfrm>
            <a:prstGeom prst="rect">
              <a:avLst/>
            </a:prstGeom>
          </p:spPr>
        </p:pic>
        <p:sp>
          <p:nvSpPr>
            <p:cNvPr id="74" name="Bilim…">
              <a:extLst>
                <a:ext uri="{FF2B5EF4-FFF2-40B4-BE49-F238E27FC236}">
                  <a16:creationId xmlns:a16="http://schemas.microsoft.com/office/drawing/2014/main" id="{AA8AC927-8D53-06C3-9B14-B47D65B1CBB5}"/>
                </a:ext>
              </a:extLst>
            </p:cNvPr>
            <p:cNvSpPr txBox="1"/>
            <p:nvPr/>
          </p:nvSpPr>
          <p:spPr>
            <a:xfrm>
              <a:off x="20116451" y="9678969"/>
              <a:ext cx="2549220" cy="99411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none" lIns="121918" tIns="121918" rIns="121918" bIns="121918" numCol="1" anchor="t">
              <a:spAutoFit/>
            </a:bodyPr>
            <a:lstStyle>
              <a:lvl1pPr>
                <a:lnSpc>
                  <a:spcPct val="90000"/>
                </a:lnSpc>
                <a:defRPr sz="3200" b="1" spc="-128">
                  <a:solidFill>
                    <a:srgbClr val="F1BF48"/>
                  </a:solidFill>
                </a:defRPr>
              </a:lvl1pPr>
            </a:lstStyle>
            <a:p>
              <a:r>
                <a:rPr lang="tr-TR" dirty="0"/>
                <a:t>DENEYAP </a:t>
              </a:r>
            </a:p>
            <a:p>
              <a:r>
                <a:rPr lang="tr-TR" sz="2200" dirty="0"/>
                <a:t>Mezunlar Platformu</a:t>
              </a:r>
              <a:endParaRPr sz="2200" dirty="0"/>
            </a:p>
          </p:txBody>
        </p:sp>
        <p:sp>
          <p:nvSpPr>
            <p:cNvPr id="75" name="6-14 yaş grubuna yönelik uygulamalı atölye eğitimleri…">
              <a:extLst>
                <a:ext uri="{FF2B5EF4-FFF2-40B4-BE49-F238E27FC236}">
                  <a16:creationId xmlns:a16="http://schemas.microsoft.com/office/drawing/2014/main" id="{DE4D9BB6-3259-B4D1-CBF5-48717EE05FE2}"/>
                </a:ext>
              </a:extLst>
            </p:cNvPr>
            <p:cNvSpPr txBox="1"/>
            <p:nvPr/>
          </p:nvSpPr>
          <p:spPr>
            <a:xfrm>
              <a:off x="19934203" y="10475162"/>
              <a:ext cx="2913717" cy="124341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21918" tIns="121918" rIns="121918" bIns="121918" numCol="1" anchor="t">
              <a:spAutoFit/>
            </a:bodyPr>
            <a:lstStyle/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Akran Eğitimleri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FontTx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Mezun Buluşmaları</a:t>
              </a:r>
            </a:p>
            <a:p>
              <a:pPr marL="163284" indent="-163284">
                <a:lnSpc>
                  <a:spcPct val="90000"/>
                </a:lnSpc>
                <a:buClr>
                  <a:srgbClr val="F1BF47"/>
                </a:buClr>
                <a:buSzPct val="100000"/>
                <a:buFontTx/>
                <a:buChar char="‣"/>
                <a:defRPr sz="1800" spc="-36">
                  <a:solidFill>
                    <a:srgbClr val="FFFFFF"/>
                  </a:solidFill>
                </a:defRPr>
              </a:pPr>
              <a:r>
                <a:rPr lang="tr-TR" dirty="0"/>
                <a:t>Deneyap Öğrencilerine</a:t>
              </a:r>
              <a:br>
                <a:rPr lang="tr-TR" dirty="0"/>
              </a:br>
              <a:r>
                <a:rPr lang="tr-TR" dirty="0"/>
                <a:t>Tecrübe Paylaşımı </a:t>
              </a:r>
            </a:p>
          </p:txBody>
        </p:sp>
      </p:grpSp>
      <p:sp>
        <p:nvSpPr>
          <p:cNvPr id="37" name="Dikdörtgen 36">
            <a:extLst>
              <a:ext uri="{FF2B5EF4-FFF2-40B4-BE49-F238E27FC236}">
                <a16:creationId xmlns:a16="http://schemas.microsoft.com/office/drawing/2014/main" id="{185B7099-8F33-4F50-8FD7-0EFDF5D17003}"/>
              </a:ext>
            </a:extLst>
          </p:cNvPr>
          <p:cNvSpPr/>
          <p:nvPr/>
        </p:nvSpPr>
        <p:spPr>
          <a:xfrm>
            <a:off x="3191913" y="10743283"/>
            <a:ext cx="2041380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3284" indent="-163284">
              <a:lnSpc>
                <a:spcPct val="90000"/>
              </a:lnSpc>
              <a:buClr>
                <a:srgbClr val="F1BF47"/>
              </a:buClr>
              <a:buSzPct val="100000"/>
              <a:buChar char="‣"/>
              <a:defRPr sz="1800" spc="-36">
                <a:solidFill>
                  <a:srgbClr val="FFFFFF"/>
                </a:solidFill>
              </a:defRPr>
            </a:pPr>
            <a:r>
              <a:rPr lang="tr-TR" dirty="0"/>
              <a:t>Burs</a:t>
            </a:r>
          </a:p>
          <a:p>
            <a:pPr marL="163284" indent="-163284">
              <a:lnSpc>
                <a:spcPct val="90000"/>
              </a:lnSpc>
              <a:buClr>
                <a:srgbClr val="F1BF47"/>
              </a:buClr>
              <a:buSzPct val="100000"/>
              <a:buChar char="‣"/>
              <a:defRPr sz="1800" spc="-36">
                <a:solidFill>
                  <a:srgbClr val="FFFFFF"/>
                </a:solidFill>
              </a:defRPr>
            </a:pPr>
            <a:r>
              <a:rPr lang="tr-TR" dirty="0"/>
              <a:t>Eğitim</a:t>
            </a:r>
          </a:p>
          <a:p>
            <a:pPr marL="163284" indent="-163284">
              <a:lnSpc>
                <a:spcPct val="90000"/>
              </a:lnSpc>
              <a:buClr>
                <a:srgbClr val="F1BF47"/>
              </a:buClr>
              <a:buSzPct val="100000"/>
              <a:buChar char="‣"/>
              <a:defRPr sz="1800" spc="-36">
                <a:solidFill>
                  <a:srgbClr val="FFFFFF"/>
                </a:solidFill>
              </a:defRPr>
            </a:pPr>
            <a:r>
              <a:rPr lang="tr-TR" dirty="0"/>
              <a:t>Sosyal Etkinlik</a:t>
            </a:r>
          </a:p>
        </p:txBody>
      </p:sp>
    </p:spTree>
    <p:extLst>
      <p:ext uri="{BB962C8B-B14F-4D97-AF65-F5344CB8AC3E}">
        <p14:creationId xmlns:p14="http://schemas.microsoft.com/office/powerpoint/2010/main" val="1562213373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5" name="Görüntü" descr="Görüntü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8633" y="-1045914"/>
            <a:ext cx="23120146" cy="151514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etin kutusu">
            <a:extLst>
              <a:ext uri="{FF2B5EF4-FFF2-40B4-BE49-F238E27FC236}">
                <a16:creationId xmlns:a16="http://schemas.microsoft.com/office/drawing/2014/main" id="{D3A5B43A-6594-7A50-D83E-735A39849AEC}"/>
              </a:ext>
            </a:extLst>
          </p:cNvPr>
          <p:cNvSpPr txBox="1"/>
          <p:nvPr/>
        </p:nvSpPr>
        <p:spPr>
          <a:xfrm>
            <a:off x="745593" y="449137"/>
            <a:ext cx="10404451" cy="935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20" tIns="121920" rIns="121920" bIns="121920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Dünden bugüne: teknofest</a:t>
            </a:r>
            <a:endParaRPr dirty="0"/>
          </a:p>
        </p:txBody>
      </p:sp>
      <p:sp>
        <p:nvSpPr>
          <p:cNvPr id="4" name="Freeform 5">
            <a:extLst>
              <a:ext uri="{FF2B5EF4-FFF2-40B4-BE49-F238E27FC236}">
                <a16:creationId xmlns:a16="http://schemas.microsoft.com/office/drawing/2014/main" id="{FD8070AC-5909-66EA-8873-5091869538C4}"/>
              </a:ext>
            </a:extLst>
          </p:cNvPr>
          <p:cNvSpPr/>
          <p:nvPr/>
        </p:nvSpPr>
        <p:spPr>
          <a:xfrm rot="10800000">
            <a:off x="-214017" y="-108683"/>
            <a:ext cx="695051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005493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8" tIns="121918" rIns="121918" bIns="121918"/>
          <a:lstStyle/>
          <a:p>
            <a:pPr>
              <a:defRPr sz="1800"/>
            </a:pPr>
            <a:endParaRPr/>
          </a:p>
        </p:txBody>
      </p:sp>
      <p:pic>
        <p:nvPicPr>
          <p:cNvPr id="6" name="Resim 5">
            <a:extLst>
              <a:ext uri="{FF2B5EF4-FFF2-40B4-BE49-F238E27FC236}">
                <a16:creationId xmlns:a16="http://schemas.microsoft.com/office/drawing/2014/main" id="{67B05EDA-DD61-4DC3-9658-127662B2A4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035" y="1996239"/>
            <a:ext cx="23250525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085391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etin kutusu">
            <a:extLst>
              <a:ext uri="{FF2B5EF4-FFF2-40B4-BE49-F238E27FC236}">
                <a16:creationId xmlns:a16="http://schemas.microsoft.com/office/drawing/2014/main" id="{C89901E8-DDB3-41C1-A968-C449D69046E8}"/>
              </a:ext>
            </a:extLst>
          </p:cNvPr>
          <p:cNvSpPr txBox="1"/>
          <p:nvPr/>
        </p:nvSpPr>
        <p:spPr>
          <a:xfrm>
            <a:off x="745593" y="449137"/>
            <a:ext cx="12393777" cy="935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20" tIns="121920" rIns="121920" bIns="121920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TEKNOFEST: REKORLARIN FESTİVALİ</a:t>
            </a:r>
            <a:endParaRPr dirty="0"/>
          </a:p>
        </p:txBody>
      </p:sp>
      <p:sp>
        <p:nvSpPr>
          <p:cNvPr id="3" name="Freeform 5">
            <a:extLst>
              <a:ext uri="{FF2B5EF4-FFF2-40B4-BE49-F238E27FC236}">
                <a16:creationId xmlns:a16="http://schemas.microsoft.com/office/drawing/2014/main" id="{96566478-086D-13B1-572A-9DF6CCCF6041}"/>
              </a:ext>
            </a:extLst>
          </p:cNvPr>
          <p:cNvSpPr/>
          <p:nvPr/>
        </p:nvSpPr>
        <p:spPr>
          <a:xfrm rot="10800000">
            <a:off x="-214017" y="-108683"/>
            <a:ext cx="695051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005493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8" tIns="121918" rIns="121918" bIns="121918"/>
          <a:lstStyle/>
          <a:p>
            <a:pPr>
              <a:defRPr sz="1800"/>
            </a:pPr>
            <a:endParaRPr/>
          </a:p>
        </p:txBody>
      </p:sp>
      <p:pic>
        <p:nvPicPr>
          <p:cNvPr id="8" name="Resim 7">
            <a:extLst>
              <a:ext uri="{FF2B5EF4-FFF2-40B4-BE49-F238E27FC236}">
                <a16:creationId xmlns:a16="http://schemas.microsoft.com/office/drawing/2014/main" id="{C9A80689-72E3-47DA-B413-5B3023BC0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08" y="1785062"/>
            <a:ext cx="24384000" cy="646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09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sim 2">
            <a:extLst>
              <a:ext uri="{FF2B5EF4-FFF2-40B4-BE49-F238E27FC236}">
                <a16:creationId xmlns:a16="http://schemas.microsoft.com/office/drawing/2014/main" id="{0A1D2067-3D24-452F-B036-4986162E9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446501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1 Metin kutusu"/>
          <p:cNvSpPr txBox="1"/>
          <p:nvPr/>
        </p:nvSpPr>
        <p:spPr>
          <a:xfrm>
            <a:off x="745594" y="449137"/>
            <a:ext cx="18970897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ÖZDEMİR BAYRAKTAR milli</a:t>
            </a:r>
            <a:r>
              <a:rPr dirty="0"/>
              <a:t> </a:t>
            </a:r>
            <a:r>
              <a:rPr dirty="0" err="1"/>
              <a:t>Teknoloj</a:t>
            </a:r>
            <a:r>
              <a:rPr lang="tr-TR" dirty="0"/>
              <a:t>i</a:t>
            </a:r>
            <a:r>
              <a:rPr dirty="0"/>
              <a:t> Burs </a:t>
            </a:r>
            <a:r>
              <a:rPr dirty="0" err="1"/>
              <a:t>Programı</a:t>
            </a:r>
            <a:endParaRPr dirty="0"/>
          </a:p>
        </p:txBody>
      </p:sp>
      <p:sp>
        <p:nvSpPr>
          <p:cNvPr id="745" name="Freeform 5"/>
          <p:cNvSpPr/>
          <p:nvPr/>
        </p:nvSpPr>
        <p:spPr>
          <a:xfrm rot="10800000">
            <a:off x="-214018" y="-108683"/>
            <a:ext cx="695049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9" tIns="121919" rIns="121919" bIns="121919"/>
          <a:lstStyle/>
          <a:p>
            <a:endParaRPr/>
          </a:p>
        </p:txBody>
      </p:sp>
      <p:grpSp>
        <p:nvGrpSpPr>
          <p:cNvPr id="2" name="Grup 1">
            <a:extLst>
              <a:ext uri="{FF2B5EF4-FFF2-40B4-BE49-F238E27FC236}">
                <a16:creationId xmlns:a16="http://schemas.microsoft.com/office/drawing/2014/main" id="{0BB65F5C-6E2C-ACEB-B359-8C560EDC867D}"/>
              </a:ext>
            </a:extLst>
          </p:cNvPr>
          <p:cNvGrpSpPr/>
          <p:nvPr/>
        </p:nvGrpSpPr>
        <p:grpSpPr>
          <a:xfrm>
            <a:off x="2836311" y="1835811"/>
            <a:ext cx="18711378" cy="10420730"/>
            <a:chOff x="133506" y="1795352"/>
            <a:chExt cx="18711378" cy="10420730"/>
          </a:xfrm>
        </p:grpSpPr>
        <p:sp>
          <p:nvSpPr>
            <p:cNvPr id="32" name="1 Metin kutusu">
              <a:extLst>
                <a:ext uri="{FF2B5EF4-FFF2-40B4-BE49-F238E27FC236}">
                  <a16:creationId xmlns:a16="http://schemas.microsoft.com/office/drawing/2014/main" id="{ABBBEE24-CA49-4C9F-BA6B-273E8B975F8E}"/>
                </a:ext>
              </a:extLst>
            </p:cNvPr>
            <p:cNvSpPr txBox="1"/>
            <p:nvPr/>
          </p:nvSpPr>
          <p:spPr>
            <a:xfrm>
              <a:off x="3945598" y="11415865"/>
              <a:ext cx="11518536" cy="800217"/>
            </a:xfrm>
            <a:prstGeom prst="rect">
              <a:avLst/>
            </a:prstGeom>
            <a:ln w="254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21919" tIns="121919" rIns="121919" bIns="121919">
              <a:spAutoFit/>
            </a:bodyPr>
            <a:lstStyle>
              <a:lvl1pPr defTabSz="1950720">
                <a:lnSpc>
                  <a:spcPct val="80000"/>
                </a:lnSpc>
                <a:spcBef>
                  <a:spcPts val="1400"/>
                </a:spcBef>
                <a:defRPr sz="5600" b="1" cap="all">
                  <a:gradFill flip="none" rotWithShape="1">
                    <a:gsLst>
                      <a:gs pos="14940">
                        <a:srgbClr val="FFFFFF"/>
                      </a:gs>
                      <a:gs pos="38922">
                        <a:srgbClr val="A8A6A9"/>
                      </a:gs>
                      <a:gs pos="64612">
                        <a:srgbClr val="FCFAFF"/>
                      </a:gs>
                    </a:gsLst>
                    <a:lin ang="3589296" scaled="0"/>
                  </a:gradFill>
                </a:defRPr>
              </a:lvl1pPr>
            </a:lstStyle>
            <a:p>
              <a:r>
                <a:rPr lang="tr-TR" sz="4500" dirty="0"/>
                <a:t>toplam 13.162 öğrenciye burs imkanı </a:t>
              </a:r>
              <a:endParaRPr sz="4500" dirty="0"/>
            </a:p>
          </p:txBody>
        </p:sp>
        <p:grpSp>
          <p:nvGrpSpPr>
            <p:cNvPr id="33" name="Grup 32">
              <a:extLst>
                <a:ext uri="{FF2B5EF4-FFF2-40B4-BE49-F238E27FC236}">
                  <a16:creationId xmlns:a16="http://schemas.microsoft.com/office/drawing/2014/main" id="{DAB11B96-837D-62B2-05EC-A7A1D7BFA74A}"/>
                </a:ext>
              </a:extLst>
            </p:cNvPr>
            <p:cNvGrpSpPr/>
            <p:nvPr/>
          </p:nvGrpSpPr>
          <p:grpSpPr>
            <a:xfrm>
              <a:off x="133506" y="1795352"/>
              <a:ext cx="18711378" cy="9139107"/>
              <a:chOff x="133506" y="1795352"/>
              <a:chExt cx="18711378" cy="9139107"/>
            </a:xfrm>
          </p:grpSpPr>
          <p:pic>
            <p:nvPicPr>
              <p:cNvPr id="743" name="Görüntü" descr="Görüntü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745084" y="1795352"/>
                <a:ext cx="10997788" cy="9139107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746" name="Milli Teknoloji…"/>
              <p:cNvSpPr txBox="1"/>
              <p:nvPr/>
            </p:nvSpPr>
            <p:spPr>
              <a:xfrm>
                <a:off x="6581525" y="4515937"/>
                <a:ext cx="5248954" cy="2199062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121919" tIns="121919" rIns="121919" bIns="121919">
                <a:spAutoFit/>
              </a:bodyPr>
              <a:lstStyle/>
              <a:p>
                <a:pPr algn="ctr">
                  <a:lnSpc>
                    <a:spcPct val="90000"/>
                  </a:lnSpc>
                  <a:defRPr b="1" spc="-192">
                    <a:solidFill>
                      <a:srgbClr val="255B85"/>
                    </a:solidFill>
                  </a:defRPr>
                </a:pPr>
                <a:r>
                  <a:rPr lang="tr-TR" sz="4700" dirty="0"/>
                  <a:t>Özdemir Bayraktar </a:t>
                </a:r>
              </a:p>
              <a:p>
                <a:pPr algn="ctr">
                  <a:lnSpc>
                    <a:spcPct val="90000"/>
                  </a:lnSpc>
                  <a:defRPr b="1" spc="-192">
                    <a:solidFill>
                      <a:srgbClr val="255B85"/>
                    </a:solidFill>
                  </a:defRPr>
                </a:pPr>
                <a:r>
                  <a:rPr sz="4700" dirty="0"/>
                  <a:t>Milli </a:t>
                </a:r>
                <a:r>
                  <a:rPr sz="4700" dirty="0" err="1"/>
                  <a:t>Teknoloji</a:t>
                </a:r>
                <a:endParaRPr sz="4700" dirty="0"/>
              </a:p>
              <a:p>
                <a:pPr algn="ctr">
                  <a:lnSpc>
                    <a:spcPct val="90000"/>
                  </a:lnSpc>
                  <a:defRPr b="1" spc="-192">
                    <a:solidFill>
                      <a:srgbClr val="255B85"/>
                    </a:solidFill>
                  </a:defRPr>
                </a:pPr>
                <a:r>
                  <a:rPr sz="4700" dirty="0"/>
                  <a:t>Burs </a:t>
                </a:r>
                <a:r>
                  <a:rPr sz="4700" dirty="0" err="1"/>
                  <a:t>Programı</a:t>
                </a:r>
                <a:endParaRPr sz="4700" dirty="0"/>
              </a:p>
            </p:txBody>
          </p:sp>
          <p:sp>
            <p:nvSpPr>
              <p:cNvPr id="747" name="Lisans ve Lisansüstü Öğrencilerine Yönelik"/>
              <p:cNvSpPr txBox="1"/>
              <p:nvPr/>
            </p:nvSpPr>
            <p:spPr>
              <a:xfrm>
                <a:off x="7064979" y="6830020"/>
                <a:ext cx="4282046" cy="1326515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 algn="ctr">
                  <a:lnSpc>
                    <a:spcPct val="90000"/>
                  </a:lnSpc>
                  <a:defRPr sz="2600" b="1" spc="-104">
                    <a:solidFill>
                      <a:srgbClr val="255B85"/>
                    </a:solidFill>
                  </a:defRPr>
                </a:lvl1pPr>
              </a:lstStyle>
              <a:p>
                <a:r>
                  <a:rPr lang="tr-TR" dirty="0"/>
                  <a:t>Ortaokul, Lise, </a:t>
                </a:r>
                <a:r>
                  <a:rPr dirty="0" err="1"/>
                  <a:t>Lisans</a:t>
                </a:r>
                <a:r>
                  <a:rPr dirty="0"/>
                  <a:t> </a:t>
                </a:r>
                <a:r>
                  <a:rPr dirty="0" err="1"/>
                  <a:t>ve</a:t>
                </a:r>
                <a:r>
                  <a:rPr dirty="0"/>
                  <a:t> </a:t>
                </a:r>
                <a:r>
                  <a:rPr dirty="0" err="1"/>
                  <a:t>Lisansüstü</a:t>
                </a:r>
                <a:r>
                  <a:rPr dirty="0"/>
                  <a:t> </a:t>
                </a:r>
                <a:r>
                  <a:rPr dirty="0" err="1"/>
                  <a:t>Öğrencilerine</a:t>
                </a:r>
                <a:r>
                  <a:rPr dirty="0"/>
                  <a:t> </a:t>
                </a:r>
                <a:r>
                  <a:rPr dirty="0" err="1"/>
                  <a:t>Yönelik</a:t>
                </a:r>
                <a:endParaRPr dirty="0"/>
              </a:p>
            </p:txBody>
          </p:sp>
          <p:sp>
            <p:nvSpPr>
              <p:cNvPr id="748" name="Çizgi"/>
              <p:cNvSpPr/>
              <p:nvPr/>
            </p:nvSpPr>
            <p:spPr>
              <a:xfrm flipV="1">
                <a:off x="7014141" y="6698993"/>
                <a:ext cx="4445152" cy="1"/>
              </a:xfrm>
              <a:prstGeom prst="line">
                <a:avLst/>
              </a:prstGeom>
              <a:ln w="25400">
                <a:solidFill>
                  <a:schemeClr val="accent1"/>
                </a:solidFill>
              </a:ln>
            </p:spPr>
            <p:txBody>
              <a:bodyPr lIns="121919" tIns="121919" rIns="121919" bIns="121919"/>
              <a:lstStyle/>
              <a:p>
                <a:endParaRPr/>
              </a:p>
            </p:txBody>
          </p:sp>
          <p:sp>
            <p:nvSpPr>
              <p:cNvPr id="749" name="Gönüllü Bursu…"/>
              <p:cNvSpPr txBox="1"/>
              <p:nvPr/>
            </p:nvSpPr>
            <p:spPr>
              <a:xfrm>
                <a:off x="2762477" y="2001729"/>
                <a:ext cx="2929160" cy="966416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/>
              <a:p>
                <a: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pPr>
                <a:r>
                  <a:rPr lang="tr-TR" dirty="0"/>
                  <a:t>Yükselen Yıldız Burs Programı </a:t>
                </a:r>
                <a:endParaRPr dirty="0"/>
              </a:p>
            </p:txBody>
          </p:sp>
          <p:sp>
            <p:nvSpPr>
              <p:cNvPr id="750" name="Eğitmen-Mentor Bursu…"/>
              <p:cNvSpPr txBox="1"/>
              <p:nvPr/>
            </p:nvSpPr>
            <p:spPr>
              <a:xfrm>
                <a:off x="614622" y="3835450"/>
                <a:ext cx="3395270" cy="966416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/>
              <a:p>
                <a: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pPr>
                <a:r>
                  <a:rPr dirty="0" err="1"/>
                  <a:t>Eğitmen</a:t>
                </a:r>
                <a:r>
                  <a:rPr dirty="0"/>
                  <a:t>-Mentor </a:t>
                </a:r>
                <a:endParaRPr lang="tr-TR" dirty="0"/>
              </a:p>
              <a:p>
                <a: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pPr>
                <a:r>
                  <a:rPr dirty="0"/>
                  <a:t>Burs</a:t>
                </a:r>
                <a:r>
                  <a:rPr lang="tr-TR" dirty="0"/>
                  <a:t> Programı </a:t>
                </a:r>
                <a:endParaRPr dirty="0"/>
              </a:p>
            </p:txBody>
          </p:sp>
          <p:sp>
            <p:nvSpPr>
              <p:cNvPr id="751" name="Doğa Kampları"/>
              <p:cNvSpPr txBox="1"/>
              <p:nvPr/>
            </p:nvSpPr>
            <p:spPr>
              <a:xfrm>
                <a:off x="11730061" y="2034383"/>
                <a:ext cx="3395270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rPr dirty="0" err="1"/>
                  <a:t>Doğa</a:t>
                </a:r>
                <a:r>
                  <a:rPr dirty="0"/>
                  <a:t> </a:t>
                </a:r>
                <a:r>
                  <a:rPr dirty="0" err="1"/>
                  <a:t>Kampları</a:t>
                </a:r>
                <a:endParaRPr dirty="0"/>
              </a:p>
            </p:txBody>
          </p:sp>
          <p:sp>
            <p:nvSpPr>
              <p:cNvPr id="752" name="Seminerler"/>
              <p:cNvSpPr txBox="1"/>
              <p:nvPr/>
            </p:nvSpPr>
            <p:spPr>
              <a:xfrm>
                <a:off x="13572049" y="6255928"/>
                <a:ext cx="3395270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rPr dirty="0" err="1"/>
                  <a:t>Seminerler</a:t>
                </a:r>
                <a:r>
                  <a:rPr lang="tr-TR" dirty="0"/>
                  <a:t>i</a:t>
                </a:r>
                <a:endParaRPr dirty="0"/>
              </a:p>
            </p:txBody>
          </p:sp>
          <p:sp>
            <p:nvSpPr>
              <p:cNvPr id="753" name="Eğitmen Olma İmkanı"/>
              <p:cNvSpPr txBox="1"/>
              <p:nvPr/>
            </p:nvSpPr>
            <p:spPr>
              <a:xfrm>
                <a:off x="1896475" y="10163399"/>
                <a:ext cx="3855781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rPr dirty="0" err="1"/>
                  <a:t>Eğitmen</a:t>
                </a:r>
                <a:r>
                  <a:rPr dirty="0"/>
                  <a:t> </a:t>
                </a:r>
                <a:r>
                  <a:rPr dirty="0" err="1"/>
                  <a:t>Olma</a:t>
                </a:r>
                <a:r>
                  <a:rPr dirty="0"/>
                  <a:t> </a:t>
                </a:r>
                <a:r>
                  <a:rPr dirty="0" err="1"/>
                  <a:t>İmkanı</a:t>
                </a:r>
                <a:endParaRPr dirty="0"/>
              </a:p>
            </p:txBody>
          </p:sp>
          <p:sp>
            <p:nvSpPr>
              <p:cNvPr id="754" name="Mentor Olma İmkanı"/>
              <p:cNvSpPr txBox="1"/>
              <p:nvPr/>
            </p:nvSpPr>
            <p:spPr>
              <a:xfrm>
                <a:off x="12764591" y="2001729"/>
                <a:ext cx="3855781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endParaRPr dirty="0"/>
              </a:p>
            </p:txBody>
          </p:sp>
          <p:sp>
            <p:nvSpPr>
              <p:cNvPr id="755" name="Kitap Tahlilleri"/>
              <p:cNvSpPr txBox="1"/>
              <p:nvPr/>
            </p:nvSpPr>
            <p:spPr>
              <a:xfrm>
                <a:off x="12764591" y="10163399"/>
                <a:ext cx="3855781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t>Kitap Tahlilleri</a:t>
                </a:r>
              </a:p>
            </p:txBody>
          </p:sp>
          <p:sp>
            <p:nvSpPr>
              <p:cNvPr id="756" name="Eğitici Etkinlikler"/>
              <p:cNvSpPr txBox="1"/>
              <p:nvPr/>
            </p:nvSpPr>
            <p:spPr>
              <a:xfrm>
                <a:off x="14446765" y="8427329"/>
                <a:ext cx="3855781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t>Eğitici Etkinlikler</a:t>
                </a:r>
              </a:p>
            </p:txBody>
          </p:sp>
          <p:sp>
            <p:nvSpPr>
              <p:cNvPr id="757" name="Atölye Kullanma İmkanı"/>
              <p:cNvSpPr txBox="1"/>
              <p:nvPr/>
            </p:nvSpPr>
            <p:spPr>
              <a:xfrm>
                <a:off x="14446765" y="3964398"/>
                <a:ext cx="3855781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t>Atölye Kullanma İmkanı</a:t>
                </a:r>
              </a:p>
            </p:txBody>
          </p:sp>
          <p:sp>
            <p:nvSpPr>
              <p:cNvPr id="758" name="Akran Eğitimleri"/>
              <p:cNvSpPr txBox="1"/>
              <p:nvPr/>
            </p:nvSpPr>
            <p:spPr>
              <a:xfrm>
                <a:off x="14989103" y="5927068"/>
                <a:ext cx="3855781" cy="606318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t>Akran Eğitimleri</a:t>
                </a:r>
              </a:p>
            </p:txBody>
          </p:sp>
          <p:pic>
            <p:nvPicPr>
              <p:cNvPr id="759" name="Görüntü" descr="Görüntü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23237" y="9928552"/>
                <a:ext cx="877391" cy="716733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60" name="Görüntü" descr="Görüntü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091407" y="2019609"/>
                <a:ext cx="877391" cy="847443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61" name="Görüntü" descr="Görüntü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581336" y="9897434"/>
                <a:ext cx="713893" cy="714127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63" name="Görüntü" descr="Görüntü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89495" y="3722174"/>
                <a:ext cx="877391" cy="847443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64" name="Görüntü" descr="Görüntü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312531" y="3830544"/>
                <a:ext cx="729683" cy="728522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65" name="Görüntü" descr="Görüntü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481143" y="2097315"/>
                <a:ext cx="830002" cy="635681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66" name="Görüntü" descr="Görüntü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3661522" y="5862891"/>
                <a:ext cx="874554" cy="809941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768" name="Görüntü" descr="Görüntü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3272512" y="8211064"/>
                <a:ext cx="809670" cy="809941"/>
              </a:xfrm>
              <a:prstGeom prst="rect">
                <a:avLst/>
              </a:prstGeom>
              <a:ln w="12700">
                <a:miter lim="400000"/>
              </a:ln>
            </p:spPr>
          </p:pic>
          <p:pic>
            <p:nvPicPr>
              <p:cNvPr id="29" name="Görüntü" descr="Görüntü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45598" y="5831061"/>
                <a:ext cx="877391" cy="847443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30" name="Eğitmen-Mentor Bursu…"/>
              <p:cNvSpPr txBox="1"/>
              <p:nvPr/>
            </p:nvSpPr>
            <p:spPr>
              <a:xfrm>
                <a:off x="133506" y="5644245"/>
                <a:ext cx="3395270" cy="966416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/>
              <a:p>
                <a: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pPr>
                <a:r>
                  <a:rPr lang="tr-TR" dirty="0"/>
                  <a:t>Eğitim Desteği </a:t>
                </a:r>
              </a:p>
              <a:p>
                <a: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pPr>
                <a:r>
                  <a:rPr lang="tr-TR" dirty="0"/>
                  <a:t>Burs Programı</a:t>
                </a:r>
                <a:endParaRPr dirty="0"/>
              </a:p>
            </p:txBody>
          </p:sp>
          <p:sp>
            <p:nvSpPr>
              <p:cNvPr id="6" name="Eğitmen Olma İmkanı">
                <a:extLst>
                  <a:ext uri="{FF2B5EF4-FFF2-40B4-BE49-F238E27FC236}">
                    <a16:creationId xmlns:a16="http://schemas.microsoft.com/office/drawing/2014/main" id="{6B354660-6610-FEAC-D3B9-CA882E68108D}"/>
                  </a:ext>
                </a:extLst>
              </p:cNvPr>
              <p:cNvSpPr txBox="1"/>
              <p:nvPr/>
            </p:nvSpPr>
            <p:spPr>
              <a:xfrm>
                <a:off x="299157" y="8350009"/>
                <a:ext cx="3855781" cy="966416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 algn="r">
                  <a:lnSpc>
                    <a:spcPct val="90000"/>
                  </a:lnSpc>
                  <a:buClr>
                    <a:srgbClr val="F1BF47"/>
                  </a:buClr>
                  <a:defRPr sz="2600" spc="-52">
                    <a:solidFill>
                      <a:srgbClr val="FFFFFF"/>
                    </a:solidFill>
                  </a:defRPr>
                </a:lvl1pPr>
              </a:lstStyle>
              <a:p>
                <a:r>
                  <a:rPr lang="tr-TR" dirty="0"/>
                  <a:t>Sen Geleceksin </a:t>
                </a:r>
              </a:p>
              <a:p>
                <a:r>
                  <a:rPr lang="tr-TR" dirty="0"/>
                  <a:t>Burs Programı</a:t>
                </a:r>
                <a:endParaRPr dirty="0"/>
              </a:p>
            </p:txBody>
          </p:sp>
        </p:grpSp>
      </p:grpSp>
      <p:grpSp>
        <p:nvGrpSpPr>
          <p:cNvPr id="3" name="Grup 2">
            <a:extLst>
              <a:ext uri="{FF2B5EF4-FFF2-40B4-BE49-F238E27FC236}">
                <a16:creationId xmlns:a16="http://schemas.microsoft.com/office/drawing/2014/main" id="{9396D8B0-87EF-C0E2-7405-0AB22775C419}"/>
              </a:ext>
            </a:extLst>
          </p:cNvPr>
          <p:cNvGrpSpPr/>
          <p:nvPr/>
        </p:nvGrpSpPr>
        <p:grpSpPr>
          <a:xfrm>
            <a:off x="20131564" y="11405097"/>
            <a:ext cx="4004490" cy="1613005"/>
            <a:chOff x="17001316" y="11398492"/>
            <a:chExt cx="5243552" cy="2112096"/>
          </a:xfrm>
        </p:grpSpPr>
        <p:pic>
          <p:nvPicPr>
            <p:cNvPr id="4" name="Resim 3">
              <a:extLst>
                <a:ext uri="{FF2B5EF4-FFF2-40B4-BE49-F238E27FC236}">
                  <a16:creationId xmlns:a16="http://schemas.microsoft.com/office/drawing/2014/main" id="{68A138BE-7CDB-B505-9FCD-2669000A8F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001316" y="11398492"/>
              <a:ext cx="5243552" cy="2112096"/>
            </a:xfrm>
            <a:prstGeom prst="rect">
              <a:avLst/>
            </a:prstGeom>
          </p:spPr>
        </p:pic>
        <p:pic>
          <p:nvPicPr>
            <p:cNvPr id="7" name="Grafik 6">
              <a:extLst>
                <a:ext uri="{FF2B5EF4-FFF2-40B4-BE49-F238E27FC236}">
                  <a16:creationId xmlns:a16="http://schemas.microsoft.com/office/drawing/2014/main" id="{B3CC3D44-2146-751C-D5B4-BDA846C9203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rcRect l="17913" t="22647" r="-25826" b="12101"/>
            <a:stretch/>
          </p:blipFill>
          <p:spPr>
            <a:xfrm>
              <a:off x="17193079" y="11651374"/>
              <a:ext cx="3167576" cy="1660180"/>
            </a:xfrm>
            <a:prstGeom prst="rect">
              <a:avLst/>
            </a:prstGeom>
          </p:spPr>
        </p:pic>
        <p:sp>
          <p:nvSpPr>
            <p:cNvPr id="8" name="1 Metin kutusu">
              <a:extLst>
                <a:ext uri="{FF2B5EF4-FFF2-40B4-BE49-F238E27FC236}">
                  <a16:creationId xmlns:a16="http://schemas.microsoft.com/office/drawing/2014/main" id="{1813DAC2-6D8F-AB3D-ED21-C65A3E8A8184}"/>
                </a:ext>
              </a:extLst>
            </p:cNvPr>
            <p:cNvSpPr txBox="1"/>
            <p:nvPr/>
          </p:nvSpPr>
          <p:spPr>
            <a:xfrm>
              <a:off x="17193079" y="11713289"/>
              <a:ext cx="4607362" cy="1450824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121918" tIns="121918" rIns="121918" bIns="121918">
              <a:spAutoFit/>
            </a:bodyPr>
            <a:lstStyle>
              <a:lvl1pPr defTabSz="1950720">
                <a:lnSpc>
                  <a:spcPct val="80000"/>
                </a:lnSpc>
                <a:spcBef>
                  <a:spcPts val="1400"/>
                </a:spcBef>
                <a:defRPr sz="5600" b="1" cap="all">
                  <a:gradFill flip="none" rotWithShape="1">
                    <a:gsLst>
                      <a:gs pos="14940">
                        <a:srgbClr val="FFFFFF"/>
                      </a:gs>
                      <a:gs pos="38922">
                        <a:srgbClr val="A8A6A9"/>
                      </a:gs>
                      <a:gs pos="64612">
                        <a:srgbClr val="FCFAFF"/>
                      </a:gs>
                    </a:gsLst>
                    <a:lin ang="3589296" scaled="0"/>
                  </a:gradFill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600"/>
                </a:spcBef>
              </a:pPr>
              <a:r>
                <a:rPr lang="tr-TR" sz="2800" i="1" cap="none" dirty="0"/>
                <a:t>51.893</a:t>
              </a:r>
              <a:br>
                <a:rPr lang="tr-TR" sz="2800" i="1" cap="none" dirty="0"/>
              </a:br>
              <a:r>
                <a:rPr lang="tr-TR" sz="2800" i="1" cap="none" dirty="0"/>
                <a:t>VAKIF GÖNÜLLÜSÜ</a:t>
              </a:r>
            </a:p>
          </p:txBody>
        </p:sp>
      </p:grpSp>
      <p:pic>
        <p:nvPicPr>
          <p:cNvPr id="37" name="Görüntü" descr="Görüntü">
            <a:extLst>
              <a:ext uri="{FF2B5EF4-FFF2-40B4-BE49-F238E27FC236}">
                <a16:creationId xmlns:a16="http://schemas.microsoft.com/office/drawing/2014/main" id="{584892DF-D40A-43EB-991D-C92EE5EB8D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7098" y="8273760"/>
            <a:ext cx="877391" cy="847443"/>
          </a:xfrm>
          <a:prstGeom prst="rect">
            <a:avLst/>
          </a:prstGeom>
          <a:ln w="12700">
            <a:miter lim="400000"/>
          </a:ln>
        </p:spPr>
      </p:pic>
      <p:sp>
        <p:nvSpPr>
          <p:cNvPr id="38" name="Metin kutusu 37">
            <a:extLst>
              <a:ext uri="{FF2B5EF4-FFF2-40B4-BE49-F238E27FC236}">
                <a16:creationId xmlns:a16="http://schemas.microsoft.com/office/drawing/2014/main" id="{0733776F-AB7E-41D2-B4A5-8AAB7F680086}"/>
              </a:ext>
            </a:extLst>
          </p:cNvPr>
          <p:cNvSpPr txBox="1"/>
          <p:nvPr/>
        </p:nvSpPr>
        <p:spPr>
          <a:xfrm>
            <a:off x="9422177" y="12183951"/>
            <a:ext cx="5034689" cy="553996"/>
          </a:xfrm>
          <a:prstGeom prst="rect">
            <a:avLst/>
          </a:prstGeom>
          <a:noFill/>
          <a:ln w="254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121919" tIns="121919" rIns="121919" bIns="121919" numCol="1" spcCol="38100" rtlCol="0" anchor="t">
            <a:spAutoFit/>
          </a:bodyPr>
          <a:lstStyle/>
          <a:p>
            <a:pPr marL="0" marR="0" indent="0" algn="l" defTabSz="2438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tr-TR" sz="2000" dirty="0">
                <a:solidFill>
                  <a:schemeClr val="bg1"/>
                </a:solidFill>
                <a:latin typeface="Ofelia Std Book" panose="020B0601020201010104" pitchFamily="34" charset="-94"/>
              </a:rPr>
              <a:t>*</a:t>
            </a:r>
            <a:r>
              <a:rPr lang="tr-TR" sz="2000" dirty="0">
                <a:solidFill>
                  <a:schemeClr val="bg1"/>
                </a:solidFill>
                <a:latin typeface="+mj-lt"/>
              </a:rPr>
              <a:t>2018-2024 yılları arası baz alınmıştır</a:t>
            </a:r>
            <a:r>
              <a:rPr lang="tr-TR" sz="1800" dirty="0">
                <a:solidFill>
                  <a:schemeClr val="bg1"/>
                </a:solidFill>
                <a:latin typeface="+mj-lt"/>
              </a:rPr>
              <a:t>.</a:t>
            </a:r>
            <a:endParaRPr kumimoji="0" lang="tr-TR" sz="1800" b="0" i="0" u="none" strike="noStrike" cap="none" spc="0" normalizeH="0" baseline="0" dirty="0">
              <a:ln>
                <a:noFill/>
              </a:ln>
              <a:solidFill>
                <a:schemeClr val="bg1"/>
              </a:solidFill>
              <a:effectLst/>
              <a:uFillTx/>
              <a:latin typeface="+mj-lt"/>
              <a:sym typeface="Trebuchet M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1 Metin kutusu"/>
          <p:cNvSpPr txBox="1"/>
          <p:nvPr/>
        </p:nvSpPr>
        <p:spPr>
          <a:xfrm>
            <a:off x="745594" y="449137"/>
            <a:ext cx="18970897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ÖZDEMİR BAYRAKTAR milli</a:t>
            </a:r>
            <a:r>
              <a:rPr dirty="0"/>
              <a:t> </a:t>
            </a:r>
            <a:r>
              <a:rPr dirty="0" err="1"/>
              <a:t>Teknoloj</a:t>
            </a:r>
            <a:r>
              <a:rPr lang="tr-TR" dirty="0"/>
              <a:t>i</a:t>
            </a:r>
            <a:r>
              <a:rPr dirty="0"/>
              <a:t> Burs </a:t>
            </a:r>
            <a:r>
              <a:rPr dirty="0" err="1"/>
              <a:t>Programı</a:t>
            </a:r>
            <a:endParaRPr dirty="0"/>
          </a:p>
        </p:txBody>
      </p:sp>
      <p:sp>
        <p:nvSpPr>
          <p:cNvPr id="745" name="Freeform 5"/>
          <p:cNvSpPr/>
          <p:nvPr/>
        </p:nvSpPr>
        <p:spPr>
          <a:xfrm rot="10800000">
            <a:off x="-214018" y="-108683"/>
            <a:ext cx="695049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9" tIns="121919" rIns="121919" bIns="121919"/>
          <a:lstStyle/>
          <a:p>
            <a:endParaRPr/>
          </a:p>
        </p:txBody>
      </p:sp>
      <p:grpSp>
        <p:nvGrpSpPr>
          <p:cNvPr id="9" name="Grup 8">
            <a:extLst>
              <a:ext uri="{FF2B5EF4-FFF2-40B4-BE49-F238E27FC236}">
                <a16:creationId xmlns:a16="http://schemas.microsoft.com/office/drawing/2014/main" id="{511AC129-96E0-3FAA-660D-5C6C3524F244}"/>
              </a:ext>
            </a:extLst>
          </p:cNvPr>
          <p:cNvGrpSpPr/>
          <p:nvPr/>
        </p:nvGrpSpPr>
        <p:grpSpPr>
          <a:xfrm>
            <a:off x="1718077" y="2505456"/>
            <a:ext cx="20947846" cy="8705088"/>
            <a:chOff x="5246144" y="2447198"/>
            <a:chExt cx="18258618" cy="7587552"/>
          </a:xfrm>
        </p:grpSpPr>
        <p:pic>
          <p:nvPicPr>
            <p:cNvPr id="10" name="Resim 9">
              <a:extLst>
                <a:ext uri="{FF2B5EF4-FFF2-40B4-BE49-F238E27FC236}">
                  <a16:creationId xmlns:a16="http://schemas.microsoft.com/office/drawing/2014/main" id="{045F717E-C867-B4B8-6FCE-D423013D5E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301" b="2301"/>
            <a:stretch/>
          </p:blipFill>
          <p:spPr>
            <a:xfrm>
              <a:off x="11765284" y="2447198"/>
              <a:ext cx="4994653" cy="3181247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rgbClr val="FFFFFF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</p:spPr>
        </p:pic>
        <p:pic>
          <p:nvPicPr>
            <p:cNvPr id="11" name="Picture 6">
              <a:extLst>
                <a:ext uri="{FF2B5EF4-FFF2-40B4-BE49-F238E27FC236}">
                  <a16:creationId xmlns:a16="http://schemas.microsoft.com/office/drawing/2014/main" id="{518D107C-CC9B-C52C-B7EA-5F555BB0F54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151" r="4151"/>
            <a:stretch/>
          </p:blipFill>
          <p:spPr bwMode="auto">
            <a:xfrm>
              <a:off x="11696611" y="6882033"/>
              <a:ext cx="5041909" cy="3092278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rgbClr val="FFFFFF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CFA35A74-0503-F355-BE28-1B668ACBC1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93" b="3593"/>
            <a:stretch/>
          </p:blipFill>
          <p:spPr bwMode="auto">
            <a:xfrm>
              <a:off x="5848803" y="2486545"/>
              <a:ext cx="4951189" cy="3062745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rgbClr val="FFFFFF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4">
              <a:extLst>
                <a:ext uri="{FF2B5EF4-FFF2-40B4-BE49-F238E27FC236}">
                  <a16:creationId xmlns:a16="http://schemas.microsoft.com/office/drawing/2014/main" id="{ADF7BEEC-A7D3-DFF1-0A1A-5B64F1BFFB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349" b="4349"/>
            <a:stretch/>
          </p:blipFill>
          <p:spPr bwMode="auto">
            <a:xfrm>
              <a:off x="17826789" y="2447198"/>
              <a:ext cx="5164075" cy="3142025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rgbClr val="FFFFFF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8">
              <a:extLst>
                <a:ext uri="{FF2B5EF4-FFF2-40B4-BE49-F238E27FC236}">
                  <a16:creationId xmlns:a16="http://schemas.microsoft.com/office/drawing/2014/main" id="{F4C22C38-E971-3991-6AEB-290946556AC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479" b="3479"/>
            <a:stretch/>
          </p:blipFill>
          <p:spPr bwMode="auto">
            <a:xfrm>
              <a:off x="5848803" y="6882033"/>
              <a:ext cx="4988538" cy="3093082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rgbClr val="FFFFFF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Resim 14">
              <a:extLst>
                <a:ext uri="{FF2B5EF4-FFF2-40B4-BE49-F238E27FC236}">
                  <a16:creationId xmlns:a16="http://schemas.microsoft.com/office/drawing/2014/main" id="{B74C8A77-2737-AF10-4BF4-19CDEBCD2C2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691" b="5691"/>
            <a:stretch/>
          </p:blipFill>
          <p:spPr>
            <a:xfrm>
              <a:off x="17435607" y="6853503"/>
              <a:ext cx="5379747" cy="3181247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rgbClr val="FFFFFF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</p:spPr>
        </p:pic>
        <p:grpSp>
          <p:nvGrpSpPr>
            <p:cNvPr id="16" name="Grupla">
              <a:extLst>
                <a:ext uri="{FF2B5EF4-FFF2-40B4-BE49-F238E27FC236}">
                  <a16:creationId xmlns:a16="http://schemas.microsoft.com/office/drawing/2014/main" id="{630060B8-BE82-0ACA-6468-DB98E9F4829F}"/>
                </a:ext>
              </a:extLst>
            </p:cNvPr>
            <p:cNvGrpSpPr/>
            <p:nvPr/>
          </p:nvGrpSpPr>
          <p:grpSpPr>
            <a:xfrm>
              <a:off x="5246144" y="5278504"/>
              <a:ext cx="2245069" cy="1962941"/>
              <a:chOff x="0" y="0"/>
              <a:chExt cx="3052029" cy="2723287"/>
            </a:xfrm>
          </p:grpSpPr>
          <p:sp>
            <p:nvSpPr>
              <p:cNvPr id="26" name="Freeform 5">
                <a:extLst>
                  <a:ext uri="{FF2B5EF4-FFF2-40B4-BE49-F238E27FC236}">
                    <a16:creationId xmlns:a16="http://schemas.microsoft.com/office/drawing/2014/main" id="{7E424297-4CE6-95F0-5457-9629BAA6D260}"/>
                  </a:ext>
                </a:extLst>
              </p:cNvPr>
              <p:cNvSpPr/>
              <p:nvPr/>
            </p:nvSpPr>
            <p:spPr>
              <a:xfrm rot="10800000">
                <a:off x="0" y="0"/>
                <a:ext cx="3052029" cy="272328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solidFill>
                <a:srgbClr val="B93125"/>
              </a:soli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/>
              </a:p>
            </p:txBody>
          </p:sp>
          <p:pic>
            <p:nvPicPr>
              <p:cNvPr id="27" name="Deneyap Teknoloji Atölyeleri Yaz Okulu.jpeg">
                <a:extLst>
                  <a:ext uri="{FF2B5EF4-FFF2-40B4-BE49-F238E27FC236}">
                    <a16:creationId xmlns:a16="http://schemas.microsoft.com/office/drawing/2014/main" id="{DC3ABAE8-BC5D-1351-BB6A-FBCF40C430D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7192" b="17192"/>
              <a:stretch/>
            </p:blipFill>
            <p:spPr>
              <a:xfrm>
                <a:off x="194557" y="173601"/>
                <a:ext cx="2662935" cy="237609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15127" y="21600"/>
                    </a:moveTo>
                    <a:cubicBezTo>
                      <a:pt x="15740" y="21600"/>
                      <a:pt x="16510" y="21103"/>
                      <a:pt x="16824" y="20500"/>
                    </a:cubicBezTo>
                    <a:cubicBezTo>
                      <a:pt x="16824" y="20500"/>
                      <a:pt x="16824" y="20500"/>
                      <a:pt x="21223" y="11899"/>
                    </a:cubicBezTo>
                    <a:cubicBezTo>
                      <a:pt x="21521" y="11296"/>
                      <a:pt x="21521" y="10304"/>
                      <a:pt x="21223" y="9701"/>
                    </a:cubicBezTo>
                    <a:cubicBezTo>
                      <a:pt x="21223" y="9701"/>
                      <a:pt x="21223" y="9701"/>
                      <a:pt x="16824" y="1100"/>
                    </a:cubicBezTo>
                    <a:cubicBezTo>
                      <a:pt x="16510" y="497"/>
                      <a:pt x="15740" y="0"/>
                      <a:pt x="15127" y="0"/>
                    </a:cubicBezTo>
                    <a:lnTo>
                      <a:pt x="6331" y="0"/>
                    </a:lnTo>
                    <a:cubicBezTo>
                      <a:pt x="5702" y="0"/>
                      <a:pt x="4948" y="497"/>
                      <a:pt x="4633" y="1100"/>
                    </a:cubicBezTo>
                    <a:cubicBezTo>
                      <a:pt x="4633" y="1100"/>
                      <a:pt x="4634" y="1100"/>
                      <a:pt x="235" y="9701"/>
                    </a:cubicBezTo>
                    <a:cubicBezTo>
                      <a:pt x="-79" y="10304"/>
                      <a:pt x="-79" y="11296"/>
                      <a:pt x="235" y="11899"/>
                    </a:cubicBezTo>
                    <a:cubicBezTo>
                      <a:pt x="235" y="11899"/>
                      <a:pt x="235" y="11899"/>
                      <a:pt x="4633" y="20500"/>
                    </a:cubicBezTo>
                    <a:cubicBezTo>
                      <a:pt x="4948" y="21103"/>
                      <a:pt x="5702" y="21600"/>
                      <a:pt x="6331" y="21600"/>
                    </a:cubicBezTo>
                    <a:cubicBezTo>
                      <a:pt x="6331" y="21600"/>
                      <a:pt x="6330" y="21600"/>
                      <a:pt x="15127" y="21600"/>
                    </a:cubicBez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7" name="Grup 16">
              <a:extLst>
                <a:ext uri="{FF2B5EF4-FFF2-40B4-BE49-F238E27FC236}">
                  <a16:creationId xmlns:a16="http://schemas.microsoft.com/office/drawing/2014/main" id="{86976FBE-128F-F7F2-4F63-9BBAD45AD032}"/>
                </a:ext>
              </a:extLst>
            </p:cNvPr>
            <p:cNvGrpSpPr/>
            <p:nvPr/>
          </p:nvGrpSpPr>
          <p:grpSpPr>
            <a:xfrm>
              <a:off x="16005645" y="5039912"/>
              <a:ext cx="2308846" cy="2135445"/>
              <a:chOff x="13989961" y="4919916"/>
              <a:chExt cx="2745932" cy="2539705"/>
            </a:xfrm>
          </p:grpSpPr>
          <p:sp>
            <p:nvSpPr>
              <p:cNvPr id="24" name="Freeform 5">
                <a:extLst>
                  <a:ext uri="{FF2B5EF4-FFF2-40B4-BE49-F238E27FC236}">
                    <a16:creationId xmlns:a16="http://schemas.microsoft.com/office/drawing/2014/main" id="{D6A4B6A7-C767-6CB2-87B2-2F78BAFF7D68}"/>
                  </a:ext>
                </a:extLst>
              </p:cNvPr>
              <p:cNvSpPr/>
              <p:nvPr/>
            </p:nvSpPr>
            <p:spPr>
              <a:xfrm rot="10800000">
                <a:off x="13989961" y="4919916"/>
                <a:ext cx="2745932" cy="253970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solidFill>
                <a:srgbClr val="B93125"/>
              </a:soli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/>
              </a:p>
            </p:txBody>
          </p:sp>
          <p:pic>
            <p:nvPicPr>
              <p:cNvPr id="25" name="DENEYAP TEKNOLOJİ ATÖLYELERİ (4).JPG">
                <a:extLst>
                  <a:ext uri="{FF2B5EF4-FFF2-40B4-BE49-F238E27FC236}">
                    <a16:creationId xmlns:a16="http://schemas.microsoft.com/office/drawing/2014/main" id="{84329407-350A-F2C8-B7B6-ED58CEFA6B6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669" r="22315"/>
              <a:stretch/>
            </p:blipFill>
            <p:spPr>
              <a:xfrm>
                <a:off x="14117826" y="5081888"/>
                <a:ext cx="2492884" cy="221584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15128" y="21600"/>
                    </a:moveTo>
                    <a:cubicBezTo>
                      <a:pt x="15741" y="21600"/>
                      <a:pt x="16511" y="21103"/>
                      <a:pt x="16825" y="20500"/>
                    </a:cubicBezTo>
                    <a:cubicBezTo>
                      <a:pt x="16825" y="20500"/>
                      <a:pt x="16824" y="20500"/>
                      <a:pt x="21223" y="11899"/>
                    </a:cubicBezTo>
                    <a:cubicBezTo>
                      <a:pt x="21521" y="11296"/>
                      <a:pt x="21521" y="10304"/>
                      <a:pt x="21223" y="9701"/>
                    </a:cubicBezTo>
                    <a:cubicBezTo>
                      <a:pt x="21223" y="9701"/>
                      <a:pt x="21224" y="9699"/>
                      <a:pt x="16825" y="1098"/>
                    </a:cubicBezTo>
                    <a:cubicBezTo>
                      <a:pt x="16511" y="495"/>
                      <a:pt x="15741" y="0"/>
                      <a:pt x="15128" y="0"/>
                    </a:cubicBezTo>
                    <a:lnTo>
                      <a:pt x="6332" y="0"/>
                    </a:lnTo>
                    <a:cubicBezTo>
                      <a:pt x="5703" y="0"/>
                      <a:pt x="4949" y="495"/>
                      <a:pt x="4635" y="1098"/>
                    </a:cubicBezTo>
                    <a:cubicBezTo>
                      <a:pt x="4635" y="1098"/>
                      <a:pt x="4634" y="1100"/>
                      <a:pt x="235" y="9701"/>
                    </a:cubicBezTo>
                    <a:cubicBezTo>
                      <a:pt x="-79" y="10304"/>
                      <a:pt x="-79" y="11296"/>
                      <a:pt x="235" y="11899"/>
                    </a:cubicBezTo>
                    <a:cubicBezTo>
                      <a:pt x="235" y="11899"/>
                      <a:pt x="236" y="11898"/>
                      <a:pt x="4635" y="20500"/>
                    </a:cubicBezTo>
                    <a:cubicBezTo>
                      <a:pt x="4949" y="21103"/>
                      <a:pt x="5703" y="21600"/>
                      <a:pt x="6332" y="21600"/>
                    </a:cubicBezTo>
                    <a:lnTo>
                      <a:pt x="15128" y="2160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8" name="Grup 17">
              <a:extLst>
                <a:ext uri="{FF2B5EF4-FFF2-40B4-BE49-F238E27FC236}">
                  <a16:creationId xmlns:a16="http://schemas.microsoft.com/office/drawing/2014/main" id="{4C6171D6-0C07-A65D-4627-FE0C8145961D}"/>
                </a:ext>
              </a:extLst>
            </p:cNvPr>
            <p:cNvGrpSpPr/>
            <p:nvPr/>
          </p:nvGrpSpPr>
          <p:grpSpPr>
            <a:xfrm>
              <a:off x="10095475" y="5212416"/>
              <a:ext cx="2268304" cy="1983258"/>
              <a:chOff x="8394636" y="5176534"/>
              <a:chExt cx="2697716" cy="2358708"/>
            </a:xfrm>
          </p:grpSpPr>
          <p:sp>
            <p:nvSpPr>
              <p:cNvPr id="22" name="Freeform 5">
                <a:extLst>
                  <a:ext uri="{FF2B5EF4-FFF2-40B4-BE49-F238E27FC236}">
                    <a16:creationId xmlns:a16="http://schemas.microsoft.com/office/drawing/2014/main" id="{ACFBAB52-3929-2969-6602-C65142D2495C}"/>
                  </a:ext>
                </a:extLst>
              </p:cNvPr>
              <p:cNvSpPr/>
              <p:nvPr/>
            </p:nvSpPr>
            <p:spPr>
              <a:xfrm rot="10800000">
                <a:off x="8394636" y="5176534"/>
                <a:ext cx="2697716" cy="235870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solidFill>
                <a:srgbClr val="B93125"/>
              </a:soli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/>
              </a:p>
            </p:txBody>
          </p:sp>
          <p:pic>
            <p:nvPicPr>
              <p:cNvPr id="23" name="DENEYAP TEKNOLOJİ ATÖLYELERİ (4).JPG">
                <a:extLst>
                  <a:ext uri="{FF2B5EF4-FFF2-40B4-BE49-F238E27FC236}">
                    <a16:creationId xmlns:a16="http://schemas.microsoft.com/office/drawing/2014/main" id="{4C9CFB0C-5DC1-322F-3A82-58862BAE1A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10" r="17310"/>
              <a:stretch/>
            </p:blipFill>
            <p:spPr>
              <a:xfrm>
                <a:off x="8542462" y="5318737"/>
                <a:ext cx="2395922" cy="20661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15128" y="21600"/>
                    </a:moveTo>
                    <a:cubicBezTo>
                      <a:pt x="15741" y="21600"/>
                      <a:pt x="16511" y="21103"/>
                      <a:pt x="16825" y="20500"/>
                    </a:cubicBezTo>
                    <a:cubicBezTo>
                      <a:pt x="16825" y="20500"/>
                      <a:pt x="16824" y="20500"/>
                      <a:pt x="21223" y="11899"/>
                    </a:cubicBezTo>
                    <a:cubicBezTo>
                      <a:pt x="21521" y="11296"/>
                      <a:pt x="21521" y="10304"/>
                      <a:pt x="21223" y="9701"/>
                    </a:cubicBezTo>
                    <a:cubicBezTo>
                      <a:pt x="21223" y="9701"/>
                      <a:pt x="21224" y="9699"/>
                      <a:pt x="16825" y="1098"/>
                    </a:cubicBezTo>
                    <a:cubicBezTo>
                      <a:pt x="16511" y="495"/>
                      <a:pt x="15741" y="0"/>
                      <a:pt x="15128" y="0"/>
                    </a:cubicBezTo>
                    <a:lnTo>
                      <a:pt x="6332" y="0"/>
                    </a:lnTo>
                    <a:cubicBezTo>
                      <a:pt x="5703" y="0"/>
                      <a:pt x="4949" y="495"/>
                      <a:pt x="4635" y="1098"/>
                    </a:cubicBezTo>
                    <a:cubicBezTo>
                      <a:pt x="4635" y="1098"/>
                      <a:pt x="4634" y="1100"/>
                      <a:pt x="235" y="9701"/>
                    </a:cubicBezTo>
                    <a:cubicBezTo>
                      <a:pt x="-79" y="10304"/>
                      <a:pt x="-79" y="11296"/>
                      <a:pt x="235" y="11899"/>
                    </a:cubicBezTo>
                    <a:cubicBezTo>
                      <a:pt x="235" y="11899"/>
                      <a:pt x="236" y="11898"/>
                      <a:pt x="4635" y="20500"/>
                    </a:cubicBezTo>
                    <a:cubicBezTo>
                      <a:pt x="4949" y="21103"/>
                      <a:pt x="5703" y="21600"/>
                      <a:pt x="6332" y="21600"/>
                    </a:cubicBezTo>
                    <a:lnTo>
                      <a:pt x="15128" y="2160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9" name="Grupla">
              <a:extLst>
                <a:ext uri="{FF2B5EF4-FFF2-40B4-BE49-F238E27FC236}">
                  <a16:creationId xmlns:a16="http://schemas.microsoft.com/office/drawing/2014/main" id="{9188F68E-4700-B3B0-B978-860D2427E0EE}"/>
                </a:ext>
              </a:extLst>
            </p:cNvPr>
            <p:cNvGrpSpPr/>
            <p:nvPr/>
          </p:nvGrpSpPr>
          <p:grpSpPr>
            <a:xfrm>
              <a:off x="21374064" y="5243096"/>
              <a:ext cx="2130698" cy="1862944"/>
              <a:chOff x="1" y="0"/>
              <a:chExt cx="7054696" cy="6294818"/>
            </a:xfrm>
          </p:grpSpPr>
          <p:sp>
            <p:nvSpPr>
              <p:cNvPr id="20" name="Freeform 5">
                <a:extLst>
                  <a:ext uri="{FF2B5EF4-FFF2-40B4-BE49-F238E27FC236}">
                    <a16:creationId xmlns:a16="http://schemas.microsoft.com/office/drawing/2014/main" id="{93EA4621-B7CA-00CE-9363-AD286E479E27}"/>
                  </a:ext>
                </a:extLst>
              </p:cNvPr>
              <p:cNvSpPr/>
              <p:nvPr/>
            </p:nvSpPr>
            <p:spPr>
              <a:xfrm rot="10800000">
                <a:off x="1" y="0"/>
                <a:ext cx="7054696" cy="629481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solidFill>
                <a:srgbClr val="B93125"/>
              </a:soli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/>
              </a:p>
            </p:txBody>
          </p:sp>
          <p:pic>
            <p:nvPicPr>
              <p:cNvPr id="21" name="DENEYAP TEKNOLOJİ ATÖLYELERİ (1).JPG">
                <a:extLst>
                  <a:ext uri="{FF2B5EF4-FFF2-40B4-BE49-F238E27FC236}">
                    <a16:creationId xmlns:a16="http://schemas.microsoft.com/office/drawing/2014/main" id="{042DC930-C721-03A9-4C10-4E80187B5FF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5059" b="15059"/>
              <a:stretch/>
            </p:blipFill>
            <p:spPr>
              <a:xfrm>
                <a:off x="357885" y="319214"/>
                <a:ext cx="6339074" cy="565639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15127" y="21600"/>
                    </a:moveTo>
                    <a:cubicBezTo>
                      <a:pt x="15740" y="21600"/>
                      <a:pt x="16509" y="21103"/>
                      <a:pt x="16823" y="20500"/>
                    </a:cubicBezTo>
                    <a:cubicBezTo>
                      <a:pt x="16823" y="20500"/>
                      <a:pt x="16824" y="20500"/>
                      <a:pt x="21223" y="11899"/>
                    </a:cubicBezTo>
                    <a:cubicBezTo>
                      <a:pt x="21521" y="11296"/>
                      <a:pt x="21521" y="10304"/>
                      <a:pt x="21223" y="9701"/>
                    </a:cubicBezTo>
                    <a:cubicBezTo>
                      <a:pt x="21223" y="9701"/>
                      <a:pt x="21222" y="9701"/>
                      <a:pt x="16823" y="1100"/>
                    </a:cubicBezTo>
                    <a:cubicBezTo>
                      <a:pt x="16509" y="497"/>
                      <a:pt x="15740" y="0"/>
                      <a:pt x="15127" y="0"/>
                    </a:cubicBezTo>
                    <a:lnTo>
                      <a:pt x="6330" y="0"/>
                    </a:lnTo>
                    <a:cubicBezTo>
                      <a:pt x="5702" y="0"/>
                      <a:pt x="4947" y="497"/>
                      <a:pt x="4633" y="1100"/>
                    </a:cubicBezTo>
                    <a:cubicBezTo>
                      <a:pt x="4633" y="1100"/>
                      <a:pt x="4634" y="1100"/>
                      <a:pt x="235" y="9701"/>
                    </a:cubicBezTo>
                    <a:cubicBezTo>
                      <a:pt x="-79" y="10304"/>
                      <a:pt x="-79" y="11296"/>
                      <a:pt x="235" y="11899"/>
                    </a:cubicBezTo>
                    <a:cubicBezTo>
                      <a:pt x="235" y="11899"/>
                      <a:pt x="234" y="11899"/>
                      <a:pt x="4633" y="20500"/>
                    </a:cubicBezTo>
                    <a:cubicBezTo>
                      <a:pt x="4947" y="21103"/>
                      <a:pt x="5702" y="21600"/>
                      <a:pt x="6330" y="21600"/>
                    </a:cubicBezTo>
                    <a:lnTo>
                      <a:pt x="15127" y="2160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</p:grpSp>
      </p:grpSp>
    </p:spTree>
    <p:extLst>
      <p:ext uri="{BB962C8B-B14F-4D97-AF65-F5344CB8AC3E}">
        <p14:creationId xmlns:p14="http://schemas.microsoft.com/office/powerpoint/2010/main" val="16962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Metin kutusu">
            <a:extLst>
              <a:ext uri="{FF2B5EF4-FFF2-40B4-BE49-F238E27FC236}">
                <a16:creationId xmlns:a16="http://schemas.microsoft.com/office/drawing/2014/main" id="{EB953939-6DBD-40F2-88D5-002E0AA65591}"/>
              </a:ext>
            </a:extLst>
          </p:cNvPr>
          <p:cNvSpPr txBox="1"/>
          <p:nvPr/>
        </p:nvSpPr>
        <p:spPr>
          <a:xfrm>
            <a:off x="745594" y="449137"/>
            <a:ext cx="20873661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2025 ÖZDEMİR BAYRAKTAR milli</a:t>
            </a:r>
            <a:r>
              <a:rPr dirty="0"/>
              <a:t> </a:t>
            </a:r>
            <a:r>
              <a:rPr dirty="0" err="1"/>
              <a:t>Teknoloj</a:t>
            </a:r>
            <a:r>
              <a:rPr lang="tr-TR" dirty="0"/>
              <a:t>i</a:t>
            </a:r>
            <a:r>
              <a:rPr dirty="0"/>
              <a:t> Burs </a:t>
            </a:r>
            <a:r>
              <a:rPr dirty="0" err="1"/>
              <a:t>Programı</a:t>
            </a:r>
            <a:endParaRPr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6CE980A-5C04-4F7B-ABCC-B6CEE1F53B76}"/>
              </a:ext>
            </a:extLst>
          </p:cNvPr>
          <p:cNvSpPr/>
          <p:nvPr/>
        </p:nvSpPr>
        <p:spPr>
          <a:xfrm rot="10800000">
            <a:off x="-214018" y="-108683"/>
            <a:ext cx="695049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9" tIns="121919" rIns="121919" bIns="121919"/>
          <a:lstStyle/>
          <a:p>
            <a:endParaRPr/>
          </a:p>
        </p:txBody>
      </p:sp>
      <p:pic>
        <p:nvPicPr>
          <p:cNvPr id="3" name="Resim 2">
            <a:extLst>
              <a:ext uri="{FF2B5EF4-FFF2-40B4-BE49-F238E27FC236}">
                <a16:creationId xmlns:a16="http://schemas.microsoft.com/office/drawing/2014/main" id="{31F4689E-219E-8D09-2371-9E0BEC26FA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9290" y="1384776"/>
            <a:ext cx="10874316" cy="1097304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09935580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Metin kutusu">
            <a:extLst>
              <a:ext uri="{FF2B5EF4-FFF2-40B4-BE49-F238E27FC236}">
                <a16:creationId xmlns:a16="http://schemas.microsoft.com/office/drawing/2014/main" id="{EB953939-6DBD-40F2-88D5-002E0AA65591}"/>
              </a:ext>
            </a:extLst>
          </p:cNvPr>
          <p:cNvSpPr txBox="1"/>
          <p:nvPr/>
        </p:nvSpPr>
        <p:spPr>
          <a:xfrm>
            <a:off x="745594" y="449137"/>
            <a:ext cx="20873661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2025 ÖZDEMİR BAYRAKTAR milli</a:t>
            </a:r>
            <a:r>
              <a:rPr dirty="0"/>
              <a:t> </a:t>
            </a:r>
            <a:r>
              <a:rPr dirty="0" err="1"/>
              <a:t>Teknoloj</a:t>
            </a:r>
            <a:r>
              <a:rPr lang="tr-TR" dirty="0"/>
              <a:t>i</a:t>
            </a:r>
            <a:r>
              <a:rPr dirty="0"/>
              <a:t> Burs </a:t>
            </a:r>
            <a:r>
              <a:rPr dirty="0" err="1"/>
              <a:t>Programı</a:t>
            </a:r>
            <a:endParaRPr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6CE980A-5C04-4F7B-ABCC-B6CEE1F53B76}"/>
              </a:ext>
            </a:extLst>
          </p:cNvPr>
          <p:cNvSpPr/>
          <p:nvPr/>
        </p:nvSpPr>
        <p:spPr>
          <a:xfrm rot="10800000">
            <a:off x="-214018" y="-108683"/>
            <a:ext cx="695049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9" tIns="121919" rIns="121919" bIns="121919"/>
          <a:lstStyle/>
          <a:p>
            <a:endParaRPr/>
          </a:p>
        </p:txBody>
      </p:sp>
      <p:grpSp>
        <p:nvGrpSpPr>
          <p:cNvPr id="17" name="Grup 16">
            <a:extLst>
              <a:ext uri="{FF2B5EF4-FFF2-40B4-BE49-F238E27FC236}">
                <a16:creationId xmlns:a16="http://schemas.microsoft.com/office/drawing/2014/main" id="{6155A71C-6E29-B176-6E98-E4EBC8167F89}"/>
              </a:ext>
            </a:extLst>
          </p:cNvPr>
          <p:cNvGrpSpPr/>
          <p:nvPr/>
        </p:nvGrpSpPr>
        <p:grpSpPr>
          <a:xfrm>
            <a:off x="2594657" y="2417060"/>
            <a:ext cx="17966777" cy="8881881"/>
            <a:chOff x="3186870" y="797265"/>
            <a:chExt cx="17966777" cy="8881881"/>
          </a:xfrm>
        </p:grpSpPr>
        <p:pic>
          <p:nvPicPr>
            <p:cNvPr id="3" name="Resim 2">
              <a:extLst>
                <a:ext uri="{FF2B5EF4-FFF2-40B4-BE49-F238E27FC236}">
                  <a16:creationId xmlns:a16="http://schemas.microsoft.com/office/drawing/2014/main" id="{B8ACBCF6-69A6-C32F-24CE-9336C57E21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86870" y="797265"/>
              <a:ext cx="8783451" cy="888188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EAEAEA"/>
              </a:solidFill>
              <a:miter lim="800000"/>
            </a:ln>
            <a:effectLst>
              <a:reflection blurRad="12700" stA="33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pic>
          <p:nvPicPr>
            <p:cNvPr id="7" name="Resim 6">
              <a:extLst>
                <a:ext uri="{FF2B5EF4-FFF2-40B4-BE49-F238E27FC236}">
                  <a16:creationId xmlns:a16="http://schemas.microsoft.com/office/drawing/2014/main" id="{72660016-4EA7-5A47-8DBF-DB04C333855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370196" y="797266"/>
              <a:ext cx="8783451" cy="888188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EAEAEA"/>
              </a:solidFill>
              <a:miter lim="800000"/>
            </a:ln>
            <a:effectLst>
              <a:reflection blurRad="12700" stA="33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</p:grpSp>
    </p:spTree>
    <p:extLst>
      <p:ext uri="{BB962C8B-B14F-4D97-AF65-F5344CB8AC3E}">
        <p14:creationId xmlns:p14="http://schemas.microsoft.com/office/powerpoint/2010/main" val="1511901792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Metin kutusu">
            <a:extLst>
              <a:ext uri="{FF2B5EF4-FFF2-40B4-BE49-F238E27FC236}">
                <a16:creationId xmlns:a16="http://schemas.microsoft.com/office/drawing/2014/main" id="{EB953939-6DBD-40F2-88D5-002E0AA65591}"/>
              </a:ext>
            </a:extLst>
          </p:cNvPr>
          <p:cNvSpPr txBox="1"/>
          <p:nvPr/>
        </p:nvSpPr>
        <p:spPr>
          <a:xfrm>
            <a:off x="745594" y="449137"/>
            <a:ext cx="20873661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2025 ÖZDEMİR BAYRAKTAR milli</a:t>
            </a:r>
            <a:r>
              <a:rPr dirty="0"/>
              <a:t> </a:t>
            </a:r>
            <a:r>
              <a:rPr dirty="0" err="1"/>
              <a:t>Teknoloj</a:t>
            </a:r>
            <a:r>
              <a:rPr lang="tr-TR" dirty="0"/>
              <a:t>i</a:t>
            </a:r>
            <a:r>
              <a:rPr dirty="0"/>
              <a:t> Burs </a:t>
            </a:r>
            <a:r>
              <a:rPr dirty="0" err="1"/>
              <a:t>Programı</a:t>
            </a:r>
            <a:endParaRPr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6CE980A-5C04-4F7B-ABCC-B6CEE1F53B76}"/>
              </a:ext>
            </a:extLst>
          </p:cNvPr>
          <p:cNvSpPr/>
          <p:nvPr/>
        </p:nvSpPr>
        <p:spPr>
          <a:xfrm rot="10800000">
            <a:off x="-214018" y="-108683"/>
            <a:ext cx="695049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9" tIns="121919" rIns="121919" bIns="121919"/>
          <a:lstStyle/>
          <a:p>
            <a:endParaRPr/>
          </a:p>
        </p:txBody>
      </p:sp>
      <p:grpSp>
        <p:nvGrpSpPr>
          <p:cNvPr id="17" name="Grup 16">
            <a:extLst>
              <a:ext uri="{FF2B5EF4-FFF2-40B4-BE49-F238E27FC236}">
                <a16:creationId xmlns:a16="http://schemas.microsoft.com/office/drawing/2014/main" id="{6155A71C-6E29-B176-6E98-E4EBC8167F89}"/>
              </a:ext>
            </a:extLst>
          </p:cNvPr>
          <p:cNvGrpSpPr/>
          <p:nvPr/>
        </p:nvGrpSpPr>
        <p:grpSpPr>
          <a:xfrm>
            <a:off x="3143387" y="2312129"/>
            <a:ext cx="18010260" cy="9052559"/>
            <a:chOff x="3143387" y="2103121"/>
            <a:chExt cx="18010260" cy="9052559"/>
          </a:xfrm>
        </p:grpSpPr>
        <p:pic>
          <p:nvPicPr>
            <p:cNvPr id="9" name="Resim 8">
              <a:extLst>
                <a:ext uri="{FF2B5EF4-FFF2-40B4-BE49-F238E27FC236}">
                  <a16:creationId xmlns:a16="http://schemas.microsoft.com/office/drawing/2014/main" id="{183834BA-6819-20D6-7840-2BAE8C2AB5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43387" y="2103121"/>
              <a:ext cx="8870418" cy="9052559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EAEAEA"/>
              </a:solidFill>
              <a:miter lim="800000"/>
            </a:ln>
            <a:effectLst>
              <a:reflection blurRad="12700" stA="33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pic>
          <p:nvPicPr>
            <p:cNvPr id="16" name="Resim 15">
              <a:extLst>
                <a:ext uri="{FF2B5EF4-FFF2-40B4-BE49-F238E27FC236}">
                  <a16:creationId xmlns:a16="http://schemas.microsoft.com/office/drawing/2014/main" id="{EE696620-6314-3E9F-183C-4878E08BFE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370196" y="2103122"/>
              <a:ext cx="8783451" cy="9052558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EAEAEA"/>
              </a:solidFill>
              <a:miter lim="800000"/>
            </a:ln>
            <a:effectLst>
              <a:reflection blurRad="12700" stA="33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</p:grpSp>
    </p:spTree>
    <p:extLst>
      <p:ext uri="{BB962C8B-B14F-4D97-AF65-F5344CB8AC3E}">
        <p14:creationId xmlns:p14="http://schemas.microsoft.com/office/powerpoint/2010/main" val="1504718965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1 Metin kutusu"/>
          <p:cNvSpPr txBox="1"/>
          <p:nvPr/>
        </p:nvSpPr>
        <p:spPr>
          <a:xfrm>
            <a:off x="745594" y="449137"/>
            <a:ext cx="18970897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9" tIns="121919" rIns="121919" bIns="121919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ÖZDEMİR BAYRAKTAR milli Teknoloji Burs Programı</a:t>
            </a:r>
          </a:p>
        </p:txBody>
      </p:sp>
      <p:sp>
        <p:nvSpPr>
          <p:cNvPr id="772" name="Freeform 5"/>
          <p:cNvSpPr/>
          <p:nvPr/>
        </p:nvSpPr>
        <p:spPr>
          <a:xfrm rot="10800000">
            <a:off x="-214018" y="-108683"/>
            <a:ext cx="695049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9" tIns="121919" rIns="121919" bIns="121919"/>
          <a:lstStyle/>
          <a:p>
            <a:endParaRPr>
              <a:latin typeface="Trebuchet MS" panose="020B0703020202090204" pitchFamily="34" charset="0"/>
            </a:endParaRPr>
          </a:p>
        </p:txBody>
      </p:sp>
      <p:grpSp>
        <p:nvGrpSpPr>
          <p:cNvPr id="14" name="Grup 13">
            <a:extLst>
              <a:ext uri="{FF2B5EF4-FFF2-40B4-BE49-F238E27FC236}">
                <a16:creationId xmlns:a16="http://schemas.microsoft.com/office/drawing/2014/main" id="{44E5B9D9-033F-4E3A-A989-6D76D97E93A6}"/>
              </a:ext>
            </a:extLst>
          </p:cNvPr>
          <p:cNvGrpSpPr/>
          <p:nvPr/>
        </p:nvGrpSpPr>
        <p:grpSpPr>
          <a:xfrm>
            <a:off x="1297026" y="3095029"/>
            <a:ext cx="9677613" cy="4641616"/>
            <a:chOff x="1590982" y="3940165"/>
            <a:chExt cx="12087772" cy="5797586"/>
          </a:xfrm>
        </p:grpSpPr>
        <p:sp>
          <p:nvSpPr>
            <p:cNvPr id="778" name="Kamp programları"/>
            <p:cNvSpPr txBox="1"/>
            <p:nvPr/>
          </p:nvSpPr>
          <p:spPr>
            <a:xfrm>
              <a:off x="9650999" y="8980433"/>
              <a:ext cx="4027755" cy="757318"/>
            </a:xfrm>
            <a:prstGeom prst="rect">
              <a:avLst/>
            </a:prstGeom>
            <a:ln w="254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121919" tIns="121919" rIns="121919" bIns="121919">
              <a:spAutoFit/>
            </a:bodyPr>
            <a:lstStyle>
              <a:lvl1pPr>
                <a:lnSpc>
                  <a:spcPct val="90000"/>
                </a:lnSpc>
                <a:buClr>
                  <a:srgbClr val="F1BF47"/>
                </a:buClr>
                <a:defRPr sz="2600" spc="-52">
                  <a:solidFill>
                    <a:srgbClr val="FFFFFF"/>
                  </a:solidFill>
                </a:defRPr>
              </a:lvl1pPr>
            </a:lstStyle>
            <a:p>
              <a:endParaRPr dirty="0">
                <a:latin typeface="Trebuchet MS" panose="020B0703020202090204" pitchFamily="34" charset="0"/>
              </a:endParaRPr>
            </a:p>
          </p:txBody>
        </p:sp>
        <p:sp>
          <p:nvSpPr>
            <p:cNvPr id="779" name="Danışmanlık Desteği"/>
            <p:cNvSpPr txBox="1"/>
            <p:nvPr/>
          </p:nvSpPr>
          <p:spPr>
            <a:xfrm>
              <a:off x="9230083" y="3940165"/>
              <a:ext cx="4027755" cy="757318"/>
            </a:xfrm>
            <a:prstGeom prst="rect">
              <a:avLst/>
            </a:prstGeom>
            <a:ln w="254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121919" tIns="121919" rIns="121919" bIns="121919">
              <a:spAutoFit/>
            </a:bodyPr>
            <a:lstStyle>
              <a:lvl1pPr>
                <a:lnSpc>
                  <a:spcPct val="90000"/>
                </a:lnSpc>
                <a:buClr>
                  <a:srgbClr val="F1BF47"/>
                </a:buClr>
                <a:defRPr sz="2600" spc="-52">
                  <a:solidFill>
                    <a:srgbClr val="FFFFFF"/>
                  </a:solidFill>
                </a:defRPr>
              </a:lvl1pPr>
            </a:lstStyle>
            <a:p>
              <a:endParaRPr dirty="0">
                <a:latin typeface="Trebuchet MS" panose="020B0703020202090204" pitchFamily="34" charset="0"/>
              </a:endParaRPr>
            </a:p>
          </p:txBody>
        </p:sp>
        <p:sp>
          <p:nvSpPr>
            <p:cNvPr id="777" name="Malzeme Desteği"/>
            <p:cNvSpPr txBox="1"/>
            <p:nvPr/>
          </p:nvSpPr>
          <p:spPr>
            <a:xfrm>
              <a:off x="10132050" y="6540538"/>
              <a:ext cx="3546704" cy="757318"/>
            </a:xfrm>
            <a:prstGeom prst="rect">
              <a:avLst/>
            </a:prstGeom>
            <a:ln w="254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121919" tIns="121919" rIns="121919" bIns="121919">
              <a:spAutoFit/>
            </a:bodyPr>
            <a:lstStyle>
              <a:lvl1pPr algn="r">
                <a:lnSpc>
                  <a:spcPct val="90000"/>
                </a:lnSpc>
                <a:buClr>
                  <a:srgbClr val="F1BF47"/>
                </a:buClr>
                <a:defRPr sz="2600" spc="-52">
                  <a:solidFill>
                    <a:srgbClr val="FFFFFF"/>
                  </a:solidFill>
                </a:defRPr>
              </a:lvl1pPr>
            </a:lstStyle>
            <a:p>
              <a:pPr algn="l"/>
              <a:endParaRPr dirty="0">
                <a:latin typeface="Trebuchet MS" panose="020B0703020202090204" pitchFamily="34" charset="0"/>
              </a:endParaRPr>
            </a:p>
          </p:txBody>
        </p:sp>
        <p:grpSp>
          <p:nvGrpSpPr>
            <p:cNvPr id="2" name="Grup 1">
              <a:extLst>
                <a:ext uri="{FF2B5EF4-FFF2-40B4-BE49-F238E27FC236}">
                  <a16:creationId xmlns:a16="http://schemas.microsoft.com/office/drawing/2014/main" id="{06CDC808-D9DC-42DE-A992-B9A8A233BB37}"/>
                </a:ext>
              </a:extLst>
            </p:cNvPr>
            <p:cNvGrpSpPr/>
            <p:nvPr/>
          </p:nvGrpSpPr>
          <p:grpSpPr>
            <a:xfrm>
              <a:off x="1590982" y="5312839"/>
              <a:ext cx="4473032" cy="2907903"/>
              <a:chOff x="4590498" y="4816552"/>
              <a:chExt cx="4473032" cy="2907903"/>
            </a:xfrm>
          </p:grpSpPr>
          <p:sp>
            <p:nvSpPr>
              <p:cNvPr id="773" name="Teknolojinin…"/>
              <p:cNvSpPr txBox="1"/>
              <p:nvPr/>
            </p:nvSpPr>
            <p:spPr>
              <a:xfrm>
                <a:off x="4931778" y="4816552"/>
                <a:ext cx="4027755" cy="930310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/>
              <a:p>
                <a:pPr algn="ctr">
                  <a:lnSpc>
                    <a:spcPct val="90000"/>
                  </a:lnSpc>
                  <a:defRPr b="1" spc="-192">
                    <a:solidFill>
                      <a:srgbClr val="255B85"/>
                    </a:solidFill>
                  </a:defRPr>
                </a:pPr>
                <a:endParaRPr lang="tr-TR" sz="3600" dirty="0"/>
              </a:p>
            </p:txBody>
          </p:sp>
          <p:sp>
            <p:nvSpPr>
              <p:cNvPr id="774" name="Destek Programı"/>
              <p:cNvSpPr txBox="1"/>
              <p:nvPr/>
            </p:nvSpPr>
            <p:spPr>
              <a:xfrm>
                <a:off x="4590498" y="6794145"/>
                <a:ext cx="4473032" cy="930310"/>
              </a:xfrm>
              <a:prstGeom prst="rect">
                <a:avLst/>
              </a:prstGeom>
              <a:ln w="254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21919" tIns="121919" rIns="121919" bIns="121919">
                <a:spAutoFit/>
              </a:bodyPr>
              <a:lstStyle>
                <a:lvl1pPr algn="ctr">
                  <a:lnSpc>
                    <a:spcPct val="90000"/>
                  </a:lnSpc>
                  <a:defRPr sz="3600" b="1" spc="-144">
                    <a:solidFill>
                      <a:srgbClr val="255B85"/>
                    </a:solidFill>
                  </a:defRPr>
                </a:lvl1pPr>
              </a:lstStyle>
              <a:p>
                <a:endParaRPr dirty="0">
                  <a:latin typeface="Trebuchet MS" panose="020B0703020202090204" pitchFamily="34" charset="0"/>
                </a:endParaRPr>
              </a:p>
            </p:txBody>
          </p:sp>
        </p:grpSp>
      </p:grpSp>
      <p:grpSp>
        <p:nvGrpSpPr>
          <p:cNvPr id="790" name="Grup 789">
            <a:extLst>
              <a:ext uri="{FF2B5EF4-FFF2-40B4-BE49-F238E27FC236}">
                <a16:creationId xmlns:a16="http://schemas.microsoft.com/office/drawing/2014/main" id="{83E830D9-2B65-4496-294E-ECE677EE3813}"/>
              </a:ext>
            </a:extLst>
          </p:cNvPr>
          <p:cNvGrpSpPr/>
          <p:nvPr/>
        </p:nvGrpSpPr>
        <p:grpSpPr>
          <a:xfrm>
            <a:off x="656162" y="6123523"/>
            <a:ext cx="10265750" cy="2530726"/>
            <a:chOff x="353378" y="9075079"/>
            <a:chExt cx="10265750" cy="2530726"/>
          </a:xfrm>
        </p:grpSpPr>
        <p:grpSp>
          <p:nvGrpSpPr>
            <p:cNvPr id="48" name="Grupla">
              <a:extLst>
                <a:ext uri="{FF2B5EF4-FFF2-40B4-BE49-F238E27FC236}">
                  <a16:creationId xmlns:a16="http://schemas.microsoft.com/office/drawing/2014/main" id="{2DF9F9F2-9B7D-78C6-2230-427E422EC47D}"/>
                </a:ext>
              </a:extLst>
            </p:cNvPr>
            <p:cNvGrpSpPr/>
            <p:nvPr/>
          </p:nvGrpSpPr>
          <p:grpSpPr>
            <a:xfrm>
              <a:off x="2994141" y="9075080"/>
              <a:ext cx="2346509" cy="2530723"/>
              <a:chOff x="-3579" y="0"/>
              <a:chExt cx="2756868" cy="2973298"/>
            </a:xfrm>
          </p:grpSpPr>
          <p:sp>
            <p:nvSpPr>
              <p:cNvPr id="55" name="Çizgi">
                <a:extLst>
                  <a:ext uri="{FF2B5EF4-FFF2-40B4-BE49-F238E27FC236}">
                    <a16:creationId xmlns:a16="http://schemas.microsoft.com/office/drawing/2014/main" id="{04922B0B-E7C9-6A3D-3A54-A6830CE12D4E}"/>
                  </a:ext>
                </a:extLst>
              </p:cNvPr>
              <p:cNvSpPr/>
              <p:nvPr/>
            </p:nvSpPr>
            <p:spPr>
              <a:xfrm>
                <a:off x="1509397" y="0"/>
                <a:ext cx="1243892" cy="210662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0"/>
                    </a:moveTo>
                    <a:lnTo>
                      <a:pt x="21600" y="7464"/>
                    </a:lnTo>
                    <a:lnTo>
                      <a:pt x="21600" y="21600"/>
                    </a:lnTo>
                  </a:path>
                </a:pathLst>
              </a:custGeom>
              <a:noFill/>
              <a:ln w="50800" cap="rnd">
                <a:solidFill>
                  <a:srgbClr val="FFFFFF"/>
                </a:solidFill>
                <a:custDash>
                  <a:ds d="100000" sp="200000"/>
                </a:custDash>
                <a:round/>
                <a:headEnd type="oval" w="med" len="med"/>
                <a:tailEnd type="oval" w="med" len="med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2438338">
                  <a:defRPr sz="2400">
                    <a:solidFill>
                      <a:srgbClr val="FFFFFF"/>
                    </a:solidFill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endParaRPr dirty="0">
                  <a:latin typeface="Trebuchet MS" panose="020B0703020202090204" pitchFamily="34" charset="0"/>
                </a:endParaRPr>
              </a:p>
            </p:txBody>
          </p:sp>
          <p:grpSp>
            <p:nvGrpSpPr>
              <p:cNvPr id="56" name="Grupla">
                <a:extLst>
                  <a:ext uri="{FF2B5EF4-FFF2-40B4-BE49-F238E27FC236}">
                    <a16:creationId xmlns:a16="http://schemas.microsoft.com/office/drawing/2014/main" id="{98F016E6-AF2A-A513-413B-B660F4EECB81}"/>
                  </a:ext>
                </a:extLst>
              </p:cNvPr>
              <p:cNvGrpSpPr/>
              <p:nvPr/>
            </p:nvGrpSpPr>
            <p:grpSpPr>
              <a:xfrm>
                <a:off x="-3580" y="161544"/>
                <a:ext cx="2495763" cy="2811755"/>
                <a:chOff x="-3579" y="0"/>
                <a:chExt cx="2495762" cy="2811753"/>
              </a:xfrm>
            </p:grpSpPr>
            <p:pic>
              <p:nvPicPr>
                <p:cNvPr id="57" name="Grupla" descr="Grupla">
                  <a:extLst>
                    <a:ext uri="{FF2B5EF4-FFF2-40B4-BE49-F238E27FC236}">
                      <a16:creationId xmlns:a16="http://schemas.microsoft.com/office/drawing/2014/main" id="{F05E65D1-B259-402F-282C-3FA9A98E52F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alphaModFix amt="90000"/>
                </a:blip>
                <a:srcRect/>
                <a:stretch>
                  <a:fillRect/>
                </a:stretch>
              </p:blipFill>
              <p:spPr>
                <a:xfrm>
                  <a:off x="0" y="0"/>
                  <a:ext cx="2492183" cy="2811754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>
                  <a:outerShdw blurRad="355600" rotWithShape="0">
                    <a:srgbClr val="000000">
                      <a:alpha val="75000"/>
                    </a:srgbClr>
                  </a:outerShdw>
                  <a:reflection stA="18116" endPos="40000" dir="5400000" sy="-100000" algn="bl" rotWithShape="0"/>
                </a:effectLst>
              </p:spPr>
            </p:pic>
            <p:sp>
              <p:nvSpPr>
                <p:cNvPr id="58" name="320.000">
                  <a:extLst>
                    <a:ext uri="{FF2B5EF4-FFF2-40B4-BE49-F238E27FC236}">
                      <a16:creationId xmlns:a16="http://schemas.microsoft.com/office/drawing/2014/main" id="{0DD21200-9118-2961-22A4-C0CE9EFAB097}"/>
                    </a:ext>
                  </a:extLst>
                </p:cNvPr>
                <p:cNvSpPr txBox="1"/>
                <p:nvPr/>
              </p:nvSpPr>
              <p:spPr>
                <a:xfrm>
                  <a:off x="-3580" y="510125"/>
                  <a:ext cx="2464081" cy="1266739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5100" b="1" cap="all" spc="-255">
                      <a:gradFill flip="none" rotWithShape="1">
                        <a:gsLst>
                          <a:gs pos="14940">
                            <a:srgbClr val="FFFFFF"/>
                          </a:gs>
                          <a:gs pos="38922">
                            <a:srgbClr val="A8A6A9"/>
                          </a:gs>
                          <a:gs pos="64612">
                            <a:srgbClr val="FCFAFF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endParaRPr dirty="0">
                    <a:latin typeface="Trebuchet MS" panose="020B0703020202090204" pitchFamily="34" charset="0"/>
                  </a:endParaRPr>
                </a:p>
              </p:txBody>
            </p:sp>
            <p:sp>
              <p:nvSpPr>
                <p:cNvPr id="59" name="BAŞVURU">
                  <a:extLst>
                    <a:ext uri="{FF2B5EF4-FFF2-40B4-BE49-F238E27FC236}">
                      <a16:creationId xmlns:a16="http://schemas.microsoft.com/office/drawing/2014/main" id="{10B16C3B-388B-803D-56F3-ACCF8366A97D}"/>
                    </a:ext>
                  </a:extLst>
                </p:cNvPr>
                <p:cNvSpPr txBox="1"/>
                <p:nvPr/>
              </p:nvSpPr>
              <p:spPr>
                <a:xfrm>
                  <a:off x="140039" y="1523950"/>
                  <a:ext cx="2212104" cy="504239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2500" b="1" cap="all" spc="-125">
                      <a:gradFill flip="none" rotWithShape="1">
                        <a:gsLst>
                          <a:gs pos="14940">
                            <a:srgbClr val="FFD479"/>
                          </a:gs>
                          <a:gs pos="39571">
                            <a:srgbClr val="C6A65F"/>
                          </a:gs>
                          <a:gs pos="64612">
                            <a:srgbClr val="FFD479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endParaRPr sz="1800" dirty="0">
                    <a:latin typeface="Trebuchet MS" panose="020B0703020202090204" pitchFamily="34" charset="0"/>
                  </a:endParaRPr>
                </a:p>
              </p:txBody>
            </p:sp>
          </p:grpSp>
        </p:grpSp>
        <p:grpSp>
          <p:nvGrpSpPr>
            <p:cNvPr id="49" name="Grupla">
              <a:extLst>
                <a:ext uri="{FF2B5EF4-FFF2-40B4-BE49-F238E27FC236}">
                  <a16:creationId xmlns:a16="http://schemas.microsoft.com/office/drawing/2014/main" id="{AD050DBD-6C7D-12CD-4F24-B8AE19646960}"/>
                </a:ext>
              </a:extLst>
            </p:cNvPr>
            <p:cNvGrpSpPr/>
            <p:nvPr/>
          </p:nvGrpSpPr>
          <p:grpSpPr>
            <a:xfrm>
              <a:off x="353378" y="9075080"/>
              <a:ext cx="2346511" cy="2530725"/>
              <a:chOff x="-3581" y="0"/>
              <a:chExt cx="2756870" cy="2973300"/>
            </a:xfrm>
          </p:grpSpPr>
          <p:sp>
            <p:nvSpPr>
              <p:cNvPr id="50" name="Çizgi">
                <a:extLst>
                  <a:ext uri="{FF2B5EF4-FFF2-40B4-BE49-F238E27FC236}">
                    <a16:creationId xmlns:a16="http://schemas.microsoft.com/office/drawing/2014/main" id="{8D47F181-2C5B-D211-F4F6-82C75463B496}"/>
                  </a:ext>
                </a:extLst>
              </p:cNvPr>
              <p:cNvSpPr/>
              <p:nvPr/>
            </p:nvSpPr>
            <p:spPr>
              <a:xfrm>
                <a:off x="1509397" y="0"/>
                <a:ext cx="1243892" cy="210662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0"/>
                    </a:moveTo>
                    <a:lnTo>
                      <a:pt x="21600" y="7464"/>
                    </a:lnTo>
                    <a:lnTo>
                      <a:pt x="21600" y="21600"/>
                    </a:lnTo>
                  </a:path>
                </a:pathLst>
              </a:custGeom>
              <a:noFill/>
              <a:ln w="50800" cap="rnd">
                <a:solidFill>
                  <a:srgbClr val="FFFFFF"/>
                </a:solidFill>
                <a:custDash>
                  <a:ds d="100000" sp="200000"/>
                </a:custDash>
                <a:round/>
                <a:headEnd type="oval" w="med" len="med"/>
                <a:tailEnd type="oval" w="med" len="med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2438338">
                  <a:defRPr sz="2400">
                    <a:solidFill>
                      <a:srgbClr val="FFFFFF"/>
                    </a:solidFill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endParaRPr dirty="0">
                  <a:latin typeface="Trebuchet MS" panose="020B0703020202090204" pitchFamily="34" charset="0"/>
                </a:endParaRPr>
              </a:p>
            </p:txBody>
          </p:sp>
          <p:grpSp>
            <p:nvGrpSpPr>
              <p:cNvPr id="51" name="Grupla">
                <a:extLst>
                  <a:ext uri="{FF2B5EF4-FFF2-40B4-BE49-F238E27FC236}">
                    <a16:creationId xmlns:a16="http://schemas.microsoft.com/office/drawing/2014/main" id="{08CDA796-F302-8B9B-84C4-58F738F6354C}"/>
                  </a:ext>
                </a:extLst>
              </p:cNvPr>
              <p:cNvGrpSpPr/>
              <p:nvPr/>
            </p:nvGrpSpPr>
            <p:grpSpPr>
              <a:xfrm>
                <a:off x="-3581" y="161544"/>
                <a:ext cx="2495764" cy="2811756"/>
                <a:chOff x="-3580" y="0"/>
                <a:chExt cx="2495763" cy="2811754"/>
              </a:xfrm>
            </p:grpSpPr>
            <p:pic>
              <p:nvPicPr>
                <p:cNvPr id="52" name="Grupla" descr="Grupla">
                  <a:extLst>
                    <a:ext uri="{FF2B5EF4-FFF2-40B4-BE49-F238E27FC236}">
                      <a16:creationId xmlns:a16="http://schemas.microsoft.com/office/drawing/2014/main" id="{B6007285-EE55-ED20-DDFF-5BC9B51D577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alphaModFix amt="90000"/>
                </a:blip>
                <a:srcRect/>
                <a:stretch>
                  <a:fillRect/>
                </a:stretch>
              </p:blipFill>
              <p:spPr>
                <a:xfrm>
                  <a:off x="0" y="0"/>
                  <a:ext cx="2492183" cy="2811754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>
                  <a:outerShdw blurRad="355600" rotWithShape="0">
                    <a:srgbClr val="000000">
                      <a:alpha val="75000"/>
                    </a:srgbClr>
                  </a:outerShdw>
                  <a:reflection stA="18116" endPos="40000" dir="5400000" sy="-100000" algn="bl" rotWithShape="0"/>
                </a:effectLst>
              </p:spPr>
            </p:pic>
            <p:sp>
              <p:nvSpPr>
                <p:cNvPr id="53" name="320.000">
                  <a:extLst>
                    <a:ext uri="{FF2B5EF4-FFF2-40B4-BE49-F238E27FC236}">
                      <a16:creationId xmlns:a16="http://schemas.microsoft.com/office/drawing/2014/main" id="{86870FE6-C8F3-6FB2-1BCF-E5C6E3A79DC2}"/>
                    </a:ext>
                  </a:extLst>
                </p:cNvPr>
                <p:cNvSpPr txBox="1"/>
                <p:nvPr/>
              </p:nvSpPr>
              <p:spPr>
                <a:xfrm>
                  <a:off x="-3580" y="510125"/>
                  <a:ext cx="2464081" cy="1266739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5100" b="1" cap="all" spc="-255">
                      <a:gradFill flip="none" rotWithShape="1">
                        <a:gsLst>
                          <a:gs pos="14940">
                            <a:srgbClr val="FFFFFF"/>
                          </a:gs>
                          <a:gs pos="38922">
                            <a:srgbClr val="A8A6A9"/>
                          </a:gs>
                          <a:gs pos="64612">
                            <a:srgbClr val="FCFAFF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endParaRPr dirty="0">
                    <a:latin typeface="Trebuchet MS" panose="020B0703020202090204" pitchFamily="34" charset="0"/>
                  </a:endParaRPr>
                </a:p>
              </p:txBody>
            </p:sp>
            <p:sp>
              <p:nvSpPr>
                <p:cNvPr id="54" name="BAŞVURU">
                  <a:extLst>
                    <a:ext uri="{FF2B5EF4-FFF2-40B4-BE49-F238E27FC236}">
                      <a16:creationId xmlns:a16="http://schemas.microsoft.com/office/drawing/2014/main" id="{F37AA128-15C5-7B21-B73E-CF19E0E9A528}"/>
                    </a:ext>
                  </a:extLst>
                </p:cNvPr>
                <p:cNvSpPr txBox="1"/>
                <p:nvPr/>
              </p:nvSpPr>
              <p:spPr>
                <a:xfrm>
                  <a:off x="140040" y="1692954"/>
                  <a:ext cx="2212104" cy="504238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2500" b="1" cap="all" spc="-125">
                      <a:gradFill flip="none" rotWithShape="1">
                        <a:gsLst>
                          <a:gs pos="14940">
                            <a:srgbClr val="FFD479"/>
                          </a:gs>
                          <a:gs pos="39571">
                            <a:srgbClr val="C6A65F"/>
                          </a:gs>
                          <a:gs pos="64612">
                            <a:srgbClr val="FFD479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endParaRPr sz="2000" dirty="0">
                    <a:latin typeface="Trebuchet MS" panose="020B0703020202090204" pitchFamily="34" charset="0"/>
                  </a:endParaRPr>
                </a:p>
              </p:txBody>
            </p:sp>
          </p:grpSp>
        </p:grpSp>
        <p:grpSp>
          <p:nvGrpSpPr>
            <p:cNvPr id="35" name="Grup 34">
              <a:extLst>
                <a:ext uri="{FF2B5EF4-FFF2-40B4-BE49-F238E27FC236}">
                  <a16:creationId xmlns:a16="http://schemas.microsoft.com/office/drawing/2014/main" id="{49FF324A-2FA7-ADE3-986A-E4F8B94EC904}"/>
                </a:ext>
              </a:extLst>
            </p:cNvPr>
            <p:cNvGrpSpPr/>
            <p:nvPr/>
          </p:nvGrpSpPr>
          <p:grpSpPr>
            <a:xfrm>
              <a:off x="8275664" y="9075079"/>
              <a:ext cx="2343464" cy="2530724"/>
              <a:chOff x="10792464" y="9176989"/>
              <a:chExt cx="2554086" cy="2758176"/>
            </a:xfrm>
          </p:grpSpPr>
          <p:sp>
            <p:nvSpPr>
              <p:cNvPr id="43" name="Çizgi">
                <a:extLst>
                  <a:ext uri="{FF2B5EF4-FFF2-40B4-BE49-F238E27FC236}">
                    <a16:creationId xmlns:a16="http://schemas.microsoft.com/office/drawing/2014/main" id="{1DD23E58-5CC6-C52D-DE7D-DCACFD829D5B}"/>
                  </a:ext>
                </a:extLst>
              </p:cNvPr>
              <p:cNvSpPr/>
              <p:nvPr/>
            </p:nvSpPr>
            <p:spPr>
              <a:xfrm>
                <a:off x="12192655" y="9176989"/>
                <a:ext cx="1153895" cy="195420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0"/>
                    </a:moveTo>
                    <a:lnTo>
                      <a:pt x="21600" y="7464"/>
                    </a:lnTo>
                    <a:lnTo>
                      <a:pt x="21600" y="21600"/>
                    </a:lnTo>
                  </a:path>
                </a:pathLst>
              </a:custGeom>
              <a:noFill/>
              <a:ln w="50800" cap="rnd">
                <a:solidFill>
                  <a:srgbClr val="FFFFFF"/>
                </a:solidFill>
                <a:custDash>
                  <a:ds d="100000" sp="200000"/>
                </a:custDash>
                <a:round/>
                <a:headEnd type="oval" w="med" len="med"/>
                <a:tailEnd type="oval" w="med" len="med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2438338">
                  <a:defRPr sz="2400">
                    <a:solidFill>
                      <a:srgbClr val="FFFFFF"/>
                    </a:solidFill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endParaRPr dirty="0">
                  <a:latin typeface="Trebuchet MS" panose="020B0703020202090204" pitchFamily="34" charset="0"/>
                </a:endParaRPr>
              </a:p>
            </p:txBody>
          </p:sp>
          <p:grpSp>
            <p:nvGrpSpPr>
              <p:cNvPr id="44" name="Grupla">
                <a:extLst>
                  <a:ext uri="{FF2B5EF4-FFF2-40B4-BE49-F238E27FC236}">
                    <a16:creationId xmlns:a16="http://schemas.microsoft.com/office/drawing/2014/main" id="{AC45DA6B-3ECC-2713-E5B8-35A620F54B70}"/>
                  </a:ext>
                </a:extLst>
              </p:cNvPr>
              <p:cNvGrpSpPr/>
              <p:nvPr/>
            </p:nvGrpSpPr>
            <p:grpSpPr>
              <a:xfrm>
                <a:off x="10792464" y="9326845"/>
                <a:ext cx="2327609" cy="2608320"/>
                <a:chOff x="0" y="0"/>
                <a:chExt cx="2509148" cy="2811754"/>
              </a:xfrm>
            </p:grpSpPr>
            <p:pic>
              <p:nvPicPr>
                <p:cNvPr id="45" name="Grupla" descr="Grupla">
                  <a:extLst>
                    <a:ext uri="{FF2B5EF4-FFF2-40B4-BE49-F238E27FC236}">
                      <a16:creationId xmlns:a16="http://schemas.microsoft.com/office/drawing/2014/main" id="{B69DE085-C0C7-F051-2FBE-06E26B426B8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alphaModFix amt="90000"/>
                </a:blip>
                <a:srcRect/>
                <a:stretch>
                  <a:fillRect/>
                </a:stretch>
              </p:blipFill>
              <p:spPr>
                <a:xfrm>
                  <a:off x="0" y="0"/>
                  <a:ext cx="2492183" cy="2811754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>
                  <a:outerShdw blurRad="355600" rotWithShape="0">
                    <a:srgbClr val="000000">
                      <a:alpha val="75000"/>
                    </a:srgbClr>
                  </a:outerShdw>
                  <a:reflection stA="18116" endPos="40000" dir="5400000" sy="-100000" algn="bl" rotWithShape="0"/>
                </a:effectLst>
              </p:spPr>
            </p:pic>
            <p:sp>
              <p:nvSpPr>
                <p:cNvPr id="46" name="320.000">
                  <a:extLst>
                    <a:ext uri="{FF2B5EF4-FFF2-40B4-BE49-F238E27FC236}">
                      <a16:creationId xmlns:a16="http://schemas.microsoft.com/office/drawing/2014/main" id="{3C59B723-A46A-5503-3BDE-7720B355D54A}"/>
                    </a:ext>
                  </a:extLst>
                </p:cNvPr>
                <p:cNvSpPr txBox="1"/>
                <p:nvPr/>
              </p:nvSpPr>
              <p:spPr>
                <a:xfrm>
                  <a:off x="45067" y="302528"/>
                  <a:ext cx="2464081" cy="1266740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5100" b="1" cap="all" spc="-255">
                      <a:gradFill flip="none" rotWithShape="1">
                        <a:gsLst>
                          <a:gs pos="14940">
                            <a:srgbClr val="FFFFFF"/>
                          </a:gs>
                          <a:gs pos="38922">
                            <a:srgbClr val="A8A6A9"/>
                          </a:gs>
                          <a:gs pos="64612">
                            <a:srgbClr val="FCFAFF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r>
                    <a:rPr lang="tr-TR" sz="3000" dirty="0">
                      <a:latin typeface="Trebuchet MS" panose="020B0703020202090204" pitchFamily="34" charset="0"/>
                    </a:rPr>
                    <a:t>SEN GELECEKSİN </a:t>
                  </a:r>
                </a:p>
              </p:txBody>
            </p:sp>
            <p:sp>
              <p:nvSpPr>
                <p:cNvPr id="47" name="BAŞVURU">
                  <a:extLst>
                    <a:ext uri="{FF2B5EF4-FFF2-40B4-BE49-F238E27FC236}">
                      <a16:creationId xmlns:a16="http://schemas.microsoft.com/office/drawing/2014/main" id="{DCAF642B-5944-CC0B-96F1-8551A6C09171}"/>
                    </a:ext>
                  </a:extLst>
                </p:cNvPr>
                <p:cNvSpPr txBox="1"/>
                <p:nvPr/>
              </p:nvSpPr>
              <p:spPr>
                <a:xfrm>
                  <a:off x="140039" y="1523950"/>
                  <a:ext cx="2212104" cy="504239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2500" b="1" cap="all" spc="-125">
                      <a:gradFill flip="none" rotWithShape="1">
                        <a:gsLst>
                          <a:gs pos="14940">
                            <a:srgbClr val="FFD479"/>
                          </a:gs>
                          <a:gs pos="39571">
                            <a:srgbClr val="C6A65F"/>
                          </a:gs>
                          <a:gs pos="64612">
                            <a:srgbClr val="FFD479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r>
                    <a:rPr lang="tr-TR" dirty="0">
                      <a:latin typeface="Trebuchet MS" panose="020B0703020202090204" pitchFamily="34" charset="0"/>
                    </a:rPr>
                    <a:t>300 KİŞİ</a:t>
                  </a:r>
                </a:p>
              </p:txBody>
            </p:sp>
          </p:grpSp>
        </p:grpSp>
        <p:grpSp>
          <p:nvGrpSpPr>
            <p:cNvPr id="37" name="Grup 36">
              <a:extLst>
                <a:ext uri="{FF2B5EF4-FFF2-40B4-BE49-F238E27FC236}">
                  <a16:creationId xmlns:a16="http://schemas.microsoft.com/office/drawing/2014/main" id="{D0F4D956-E2BA-1076-CF95-A73E5FAF42AB}"/>
                </a:ext>
              </a:extLst>
            </p:cNvPr>
            <p:cNvGrpSpPr/>
            <p:nvPr/>
          </p:nvGrpSpPr>
          <p:grpSpPr>
            <a:xfrm>
              <a:off x="5634901" y="9075080"/>
              <a:ext cx="2346511" cy="2530724"/>
              <a:chOff x="7551887" y="9195686"/>
              <a:chExt cx="2557407" cy="2758176"/>
            </a:xfrm>
          </p:grpSpPr>
          <p:sp>
            <p:nvSpPr>
              <p:cNvPr id="38" name="Çizgi">
                <a:extLst>
                  <a:ext uri="{FF2B5EF4-FFF2-40B4-BE49-F238E27FC236}">
                    <a16:creationId xmlns:a16="http://schemas.microsoft.com/office/drawing/2014/main" id="{F2BDACF4-EA68-4FAA-E8E3-227466EFBEE9}"/>
                  </a:ext>
                </a:extLst>
              </p:cNvPr>
              <p:cNvSpPr/>
              <p:nvPr/>
            </p:nvSpPr>
            <p:spPr>
              <a:xfrm>
                <a:off x="8955399" y="9195686"/>
                <a:ext cx="1153895" cy="195420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0"/>
                    </a:moveTo>
                    <a:lnTo>
                      <a:pt x="21600" y="7464"/>
                    </a:lnTo>
                    <a:lnTo>
                      <a:pt x="21600" y="21600"/>
                    </a:lnTo>
                  </a:path>
                </a:pathLst>
              </a:custGeom>
              <a:noFill/>
              <a:ln w="50800" cap="rnd">
                <a:solidFill>
                  <a:srgbClr val="FFFFFF"/>
                </a:solidFill>
                <a:custDash>
                  <a:ds d="100000" sp="200000"/>
                </a:custDash>
                <a:round/>
                <a:headEnd type="oval" w="med" len="med"/>
                <a:tailEnd type="oval" w="med" len="med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2438338">
                  <a:defRPr sz="2400">
                    <a:solidFill>
                      <a:srgbClr val="FFFFFF"/>
                    </a:solidFill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endParaRPr dirty="0">
                  <a:latin typeface="Trebuchet MS" panose="020B0703020202090204" pitchFamily="34" charset="0"/>
                </a:endParaRPr>
              </a:p>
            </p:txBody>
          </p:sp>
          <p:grpSp>
            <p:nvGrpSpPr>
              <p:cNvPr id="39" name="Grupla">
                <a:extLst>
                  <a:ext uri="{FF2B5EF4-FFF2-40B4-BE49-F238E27FC236}">
                    <a16:creationId xmlns:a16="http://schemas.microsoft.com/office/drawing/2014/main" id="{DC8B3442-1391-39E9-62E8-5125FCDEB424}"/>
                  </a:ext>
                </a:extLst>
              </p:cNvPr>
              <p:cNvGrpSpPr/>
              <p:nvPr/>
            </p:nvGrpSpPr>
            <p:grpSpPr>
              <a:xfrm>
                <a:off x="7551887" y="9345542"/>
                <a:ext cx="2315192" cy="2608320"/>
                <a:chOff x="-3580" y="0"/>
                <a:chExt cx="2495763" cy="2811754"/>
              </a:xfrm>
            </p:grpSpPr>
            <p:pic>
              <p:nvPicPr>
                <p:cNvPr id="40" name="Grupla" descr="Grupla">
                  <a:extLst>
                    <a:ext uri="{FF2B5EF4-FFF2-40B4-BE49-F238E27FC236}">
                      <a16:creationId xmlns:a16="http://schemas.microsoft.com/office/drawing/2014/main" id="{476F5196-EB71-6419-77CA-461F5E3FC25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alphaModFix amt="90000"/>
                </a:blip>
                <a:srcRect/>
                <a:stretch>
                  <a:fillRect/>
                </a:stretch>
              </p:blipFill>
              <p:spPr>
                <a:xfrm>
                  <a:off x="0" y="0"/>
                  <a:ext cx="2492183" cy="2811754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>
                  <a:outerShdw blurRad="355600" rotWithShape="0">
                    <a:srgbClr val="000000">
                      <a:alpha val="75000"/>
                    </a:srgbClr>
                  </a:outerShdw>
                  <a:reflection stA="18116" endPos="40000" dir="5400000" sy="-100000" algn="bl" rotWithShape="0"/>
                </a:effectLst>
              </p:spPr>
            </p:pic>
            <p:sp>
              <p:nvSpPr>
                <p:cNvPr id="41" name="320.000">
                  <a:extLst>
                    <a:ext uri="{FF2B5EF4-FFF2-40B4-BE49-F238E27FC236}">
                      <a16:creationId xmlns:a16="http://schemas.microsoft.com/office/drawing/2014/main" id="{EB78944D-8B7A-1E28-ACB7-5910E749F3A0}"/>
                    </a:ext>
                  </a:extLst>
                </p:cNvPr>
                <p:cNvSpPr txBox="1"/>
                <p:nvPr/>
              </p:nvSpPr>
              <p:spPr>
                <a:xfrm>
                  <a:off x="-3580" y="510125"/>
                  <a:ext cx="2464081" cy="1266739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5100" b="1" cap="all" spc="-255">
                      <a:gradFill flip="none" rotWithShape="1">
                        <a:gsLst>
                          <a:gs pos="14940">
                            <a:srgbClr val="FFFFFF"/>
                          </a:gs>
                          <a:gs pos="38922">
                            <a:srgbClr val="A8A6A9"/>
                          </a:gs>
                          <a:gs pos="64612">
                            <a:srgbClr val="FCFAFF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endParaRPr sz="2700" spc="0" dirty="0">
                    <a:latin typeface="Trebuchet MS" panose="020B0703020202090204" pitchFamily="34" charset="0"/>
                  </a:endParaRPr>
                </a:p>
              </p:txBody>
            </p:sp>
          </p:grpSp>
        </p:grpSp>
      </p:grpSp>
      <p:grpSp>
        <p:nvGrpSpPr>
          <p:cNvPr id="8" name="Grup 7">
            <a:extLst>
              <a:ext uri="{FF2B5EF4-FFF2-40B4-BE49-F238E27FC236}">
                <a16:creationId xmlns:a16="http://schemas.microsoft.com/office/drawing/2014/main" id="{C7DCF4E8-EFD6-88D3-4035-A752F9EC6C52}"/>
              </a:ext>
            </a:extLst>
          </p:cNvPr>
          <p:cNvGrpSpPr/>
          <p:nvPr/>
        </p:nvGrpSpPr>
        <p:grpSpPr>
          <a:xfrm>
            <a:off x="3770137" y="1384776"/>
            <a:ext cx="6164939" cy="3868369"/>
            <a:chOff x="13748347" y="7946414"/>
            <a:chExt cx="6719024" cy="4216044"/>
          </a:xfrm>
        </p:grpSpPr>
        <p:grpSp>
          <p:nvGrpSpPr>
            <p:cNvPr id="26" name="Grupla">
              <a:extLst>
                <a:ext uri="{FF2B5EF4-FFF2-40B4-BE49-F238E27FC236}">
                  <a16:creationId xmlns:a16="http://schemas.microsoft.com/office/drawing/2014/main" id="{BC6C9A85-344E-A937-AFC1-FC269FC9AFAF}"/>
                </a:ext>
              </a:extLst>
            </p:cNvPr>
            <p:cNvGrpSpPr/>
            <p:nvPr/>
          </p:nvGrpSpPr>
          <p:grpSpPr>
            <a:xfrm>
              <a:off x="18129041" y="8610261"/>
              <a:ext cx="2338330" cy="1332157"/>
              <a:chOff x="-3360" y="621698"/>
              <a:chExt cx="2447893" cy="1394576"/>
            </a:xfrm>
          </p:grpSpPr>
          <p:sp>
            <p:nvSpPr>
              <p:cNvPr id="29" name="10.000+">
                <a:extLst>
                  <a:ext uri="{FF2B5EF4-FFF2-40B4-BE49-F238E27FC236}">
                    <a16:creationId xmlns:a16="http://schemas.microsoft.com/office/drawing/2014/main" id="{BCC8304B-8032-DC2F-9FA7-0AAF0FBFFC89}"/>
                  </a:ext>
                </a:extLst>
              </p:cNvPr>
              <p:cNvSpPr txBox="1"/>
              <p:nvPr/>
            </p:nvSpPr>
            <p:spPr>
              <a:xfrm>
                <a:off x="-3360" y="621698"/>
                <a:ext cx="2447893" cy="103629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77800" dist="25400" dir="5400000" rotWithShape="0">
                  <a:srgbClr val="000000">
                    <a:alpha val="23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950720">
                  <a:lnSpc>
                    <a:spcPct val="80000"/>
                  </a:lnSpc>
                  <a:spcBef>
                    <a:spcPts val="1400"/>
                  </a:spcBef>
                  <a:defRPr sz="5000" b="1" cap="all" spc="-250">
                    <a:gradFill flip="none" rotWithShape="1">
                      <a:gsLst>
                        <a:gs pos="14940">
                          <a:srgbClr val="FFD479"/>
                        </a:gs>
                        <a:gs pos="39571">
                          <a:srgbClr val="C6A65F"/>
                        </a:gs>
                        <a:gs pos="64612">
                          <a:srgbClr val="FFD479"/>
                        </a:gs>
                      </a:gsLst>
                      <a:lin ang="3589296" scaled="0"/>
                    </a:gradFill>
                  </a:defRPr>
                </a:lvl1pPr>
              </a:lstStyle>
              <a:p>
                <a:endParaRPr sz="5100" dirty="0">
                  <a:latin typeface="Trebuchet MS" panose="020B0703020202090204" pitchFamily="34" charset="0"/>
                </a:endParaRPr>
              </a:p>
            </p:txBody>
          </p:sp>
          <p:sp>
            <p:nvSpPr>
              <p:cNvPr id="34" name="ÖĞRENCİ">
                <a:extLst>
                  <a:ext uri="{FF2B5EF4-FFF2-40B4-BE49-F238E27FC236}">
                    <a16:creationId xmlns:a16="http://schemas.microsoft.com/office/drawing/2014/main" id="{035D0B92-7FC9-8097-58C0-46F96EC0F512}"/>
                  </a:ext>
                </a:extLst>
              </p:cNvPr>
              <p:cNvSpPr txBox="1"/>
              <p:nvPr/>
            </p:nvSpPr>
            <p:spPr>
              <a:xfrm>
                <a:off x="140039" y="1512035"/>
                <a:ext cx="2212104" cy="50423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77800" dist="25400" dir="5400000" rotWithShape="0">
                  <a:srgbClr val="000000">
                    <a:alpha val="23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algn="ctr" defTabSz="1950720">
                  <a:lnSpc>
                    <a:spcPct val="80000"/>
                  </a:lnSpc>
                  <a:spcBef>
                    <a:spcPts val="1400"/>
                  </a:spcBef>
                  <a:defRPr sz="2500" b="1" cap="all">
                    <a:gradFill flip="none" rotWithShape="1">
                      <a:gsLst>
                        <a:gs pos="14940">
                          <a:srgbClr val="FFFFFF"/>
                        </a:gs>
                        <a:gs pos="38922">
                          <a:srgbClr val="A8A6A9"/>
                        </a:gs>
                        <a:gs pos="64612">
                          <a:srgbClr val="FCFAFF"/>
                        </a:gs>
                      </a:gsLst>
                      <a:lin ang="3589296" scaled="0"/>
                    </a:gradFill>
                  </a:defRPr>
                </a:lvl1pPr>
              </a:lstStyle>
              <a:p>
                <a:endParaRPr dirty="0">
                  <a:latin typeface="Trebuchet MS" panose="020B0703020202090204" pitchFamily="34" charset="0"/>
                </a:endParaRPr>
              </a:p>
            </p:txBody>
          </p:sp>
        </p:grpSp>
        <p:grpSp>
          <p:nvGrpSpPr>
            <p:cNvPr id="15" name="Grup 14">
              <a:extLst>
                <a:ext uri="{FF2B5EF4-FFF2-40B4-BE49-F238E27FC236}">
                  <a16:creationId xmlns:a16="http://schemas.microsoft.com/office/drawing/2014/main" id="{6A22F7EE-9DC1-E1D4-DFAF-9297E13B3DAF}"/>
                </a:ext>
              </a:extLst>
            </p:cNvPr>
            <p:cNvGrpSpPr/>
            <p:nvPr/>
          </p:nvGrpSpPr>
          <p:grpSpPr>
            <a:xfrm>
              <a:off x="13748347" y="7946414"/>
              <a:ext cx="3970249" cy="4216044"/>
              <a:chOff x="14203394" y="2725900"/>
              <a:chExt cx="3970249" cy="4216044"/>
            </a:xfrm>
          </p:grpSpPr>
          <p:grpSp>
            <p:nvGrpSpPr>
              <p:cNvPr id="19" name="Grupla">
                <a:extLst>
                  <a:ext uri="{FF2B5EF4-FFF2-40B4-BE49-F238E27FC236}">
                    <a16:creationId xmlns:a16="http://schemas.microsoft.com/office/drawing/2014/main" id="{E80F0D39-C439-4096-EE96-4448594B22A1}"/>
                  </a:ext>
                </a:extLst>
              </p:cNvPr>
              <p:cNvGrpSpPr/>
              <p:nvPr/>
            </p:nvGrpSpPr>
            <p:grpSpPr>
              <a:xfrm>
                <a:off x="14494236" y="2725900"/>
                <a:ext cx="3679407" cy="4151214"/>
                <a:chOff x="-994009" y="-73254"/>
                <a:chExt cx="3851806" cy="4345720"/>
              </a:xfrm>
            </p:grpSpPr>
            <p:pic>
              <p:nvPicPr>
                <p:cNvPr id="22" name="Grupla" descr="Grupla">
                  <a:extLst>
                    <a:ext uri="{FF2B5EF4-FFF2-40B4-BE49-F238E27FC236}">
                      <a16:creationId xmlns:a16="http://schemas.microsoft.com/office/drawing/2014/main" id="{27D0CA00-0208-4093-3D7E-69FAE385A49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alphaModFix amt="90000"/>
                </a:blip>
                <a:srcRect/>
                <a:stretch>
                  <a:fillRect/>
                </a:stretch>
              </p:blipFill>
              <p:spPr>
                <a:xfrm>
                  <a:off x="-994007" y="-73254"/>
                  <a:ext cx="3851804" cy="4345720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>
                  <a:outerShdw blurRad="355600" rotWithShape="0">
                    <a:srgbClr val="000000">
                      <a:alpha val="75000"/>
                    </a:srgbClr>
                  </a:outerShdw>
                  <a:reflection stA="18116" endPos="40000" dir="5400000" sy="-100000" algn="bl" rotWithShape="0"/>
                </a:effectLst>
              </p:spPr>
            </p:pic>
            <p:sp>
              <p:nvSpPr>
                <p:cNvPr id="23" name="10.000+">
                  <a:extLst>
                    <a:ext uri="{FF2B5EF4-FFF2-40B4-BE49-F238E27FC236}">
                      <a16:creationId xmlns:a16="http://schemas.microsoft.com/office/drawing/2014/main" id="{992D1B0E-4D87-A290-5F20-27D07BE91792}"/>
                    </a:ext>
                  </a:extLst>
                </p:cNvPr>
                <p:cNvSpPr txBox="1"/>
                <p:nvPr/>
              </p:nvSpPr>
              <p:spPr>
                <a:xfrm>
                  <a:off x="-994009" y="1494006"/>
                  <a:ext cx="3851806" cy="768082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>
                  <a:outerShdw blurRad="177800" dist="25400" dir="5400000" rotWithShape="0">
                    <a:srgbClr val="000000">
                      <a:alpha val="23000"/>
                    </a:srgbClr>
                  </a:outerShdw>
                </a:effectLst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square" lIns="50800" tIns="50800" rIns="50800" bIns="50800" numCol="1" anchor="ctr">
                  <a:noAutofit/>
                </a:bodyPr>
                <a:lstStyle>
                  <a:lvl1pPr algn="ctr" defTabSz="1950720">
                    <a:lnSpc>
                      <a:spcPct val="80000"/>
                    </a:lnSpc>
                    <a:spcBef>
                      <a:spcPts val="1400"/>
                    </a:spcBef>
                    <a:defRPr sz="5000" b="1" cap="all" spc="-250">
                      <a:gradFill flip="none" rotWithShape="1">
                        <a:gsLst>
                          <a:gs pos="14940">
                            <a:srgbClr val="FFD479"/>
                          </a:gs>
                          <a:gs pos="39571">
                            <a:srgbClr val="C6A65F"/>
                          </a:gs>
                          <a:gs pos="64612">
                            <a:srgbClr val="FFD479"/>
                          </a:gs>
                        </a:gsLst>
                        <a:lin ang="3589296" scaled="0"/>
                      </a:gradFill>
                    </a:defRPr>
                  </a:lvl1pPr>
                </a:lstStyle>
                <a:p>
                  <a:pPr algn="ctr">
                    <a:lnSpc>
                      <a:spcPct val="90000"/>
                    </a:lnSpc>
                    <a:defRPr b="1" spc="-192">
                      <a:solidFill>
                        <a:srgbClr val="255B85"/>
                      </a:solidFill>
                    </a:defRPr>
                  </a:pPr>
                  <a:r>
                    <a:rPr lang="tr-TR" sz="3000" dirty="0">
                      <a:solidFill>
                        <a:schemeClr val="bg1"/>
                      </a:solidFill>
                    </a:rPr>
                    <a:t>Özdemir Bayraktar </a:t>
                  </a:r>
                </a:p>
                <a:p>
                  <a:pPr algn="ctr">
                    <a:lnSpc>
                      <a:spcPct val="90000"/>
                    </a:lnSpc>
                    <a:defRPr b="1" spc="-192">
                      <a:solidFill>
                        <a:srgbClr val="255B85"/>
                      </a:solidFill>
                    </a:defRPr>
                  </a:pPr>
                  <a:r>
                    <a:rPr lang="tr-TR" sz="3000" dirty="0">
                      <a:solidFill>
                        <a:schemeClr val="bg1"/>
                      </a:solidFill>
                    </a:rPr>
                    <a:t>Milli Teknoloji</a:t>
                  </a:r>
                </a:p>
                <a:p>
                  <a:pPr algn="ctr">
                    <a:lnSpc>
                      <a:spcPct val="90000"/>
                    </a:lnSpc>
                    <a:defRPr b="1" spc="-192">
                      <a:solidFill>
                        <a:srgbClr val="255B85"/>
                      </a:solidFill>
                    </a:defRPr>
                  </a:pPr>
                  <a:r>
                    <a:rPr lang="tr-TR" sz="3000" dirty="0">
                      <a:solidFill>
                        <a:schemeClr val="bg1"/>
                      </a:solidFill>
                    </a:rPr>
                    <a:t>Burs Programı</a:t>
                  </a:r>
                </a:p>
              </p:txBody>
            </p:sp>
          </p:grpSp>
          <p:sp>
            <p:nvSpPr>
              <p:cNvPr id="21" name="Çizgi">
                <a:extLst>
                  <a:ext uri="{FF2B5EF4-FFF2-40B4-BE49-F238E27FC236}">
                    <a16:creationId xmlns:a16="http://schemas.microsoft.com/office/drawing/2014/main" id="{2241BB1B-C282-8DAB-30B1-E5C597DF1811}"/>
                  </a:ext>
                </a:extLst>
              </p:cNvPr>
              <p:cNvSpPr/>
              <p:nvPr/>
            </p:nvSpPr>
            <p:spPr>
              <a:xfrm rot="10998347">
                <a:off x="14203394" y="4496441"/>
                <a:ext cx="1828571" cy="244550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0"/>
                    </a:moveTo>
                    <a:lnTo>
                      <a:pt x="21600" y="7464"/>
                    </a:lnTo>
                    <a:lnTo>
                      <a:pt x="21600" y="21600"/>
                    </a:lnTo>
                  </a:path>
                </a:pathLst>
              </a:custGeom>
              <a:noFill/>
              <a:ln w="50800" cap="rnd">
                <a:solidFill>
                  <a:srgbClr val="FFFFFF"/>
                </a:solidFill>
                <a:custDash>
                  <a:ds d="100000" sp="200000"/>
                </a:custDash>
                <a:round/>
                <a:headEnd type="oval" w="med" len="med"/>
                <a:tailEnd type="oval" w="med" len="med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2438338">
                  <a:defRPr sz="2400">
                    <a:solidFill>
                      <a:srgbClr val="FFFFFF"/>
                    </a:solidFill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  <a:endParaRPr dirty="0">
                  <a:latin typeface="Trebuchet MS" panose="020B0703020202090204" pitchFamily="34" charset="0"/>
                </a:endParaRPr>
              </a:p>
            </p:txBody>
          </p:sp>
        </p:grpSp>
      </p:grpSp>
      <p:grpSp>
        <p:nvGrpSpPr>
          <p:cNvPr id="5" name="Grup 4">
            <a:extLst>
              <a:ext uri="{FF2B5EF4-FFF2-40B4-BE49-F238E27FC236}">
                <a16:creationId xmlns:a16="http://schemas.microsoft.com/office/drawing/2014/main" id="{BB580003-F8A3-300E-E3FB-B55B7D661EB1}"/>
              </a:ext>
            </a:extLst>
          </p:cNvPr>
          <p:cNvGrpSpPr/>
          <p:nvPr/>
        </p:nvGrpSpPr>
        <p:grpSpPr>
          <a:xfrm>
            <a:off x="11632718" y="1996239"/>
            <a:ext cx="12006233" cy="9012419"/>
            <a:chOff x="11608362" y="4837160"/>
            <a:chExt cx="12658407" cy="2776205"/>
          </a:xfrm>
        </p:grpSpPr>
        <p:sp>
          <p:nvSpPr>
            <p:cNvPr id="789" name="1 Metin kutusu">
              <a:extLst>
                <a:ext uri="{FF2B5EF4-FFF2-40B4-BE49-F238E27FC236}">
                  <a16:creationId xmlns:a16="http://schemas.microsoft.com/office/drawing/2014/main" id="{444BE622-CCF4-8D10-8276-FD7D6DE2D0A1}"/>
                </a:ext>
              </a:extLst>
            </p:cNvPr>
            <p:cNvSpPr txBox="1"/>
            <p:nvPr/>
          </p:nvSpPr>
          <p:spPr>
            <a:xfrm>
              <a:off x="18624074" y="4837160"/>
              <a:ext cx="5642691" cy="46781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121918" tIns="121918" rIns="121918" bIns="121918">
              <a:spAutoFit/>
            </a:bodyPr>
            <a:lstStyle>
              <a:lvl1pPr defTabSz="1950720">
                <a:lnSpc>
                  <a:spcPct val="80000"/>
                </a:lnSpc>
                <a:spcBef>
                  <a:spcPts val="1400"/>
                </a:spcBef>
                <a:defRPr sz="5600" b="1" cap="all">
                  <a:gradFill flip="none" rotWithShape="1">
                    <a:gsLst>
                      <a:gs pos="14940">
                        <a:srgbClr val="FFFFFF"/>
                      </a:gs>
                      <a:gs pos="38922">
                        <a:srgbClr val="A8A6A9"/>
                      </a:gs>
                      <a:gs pos="64612">
                        <a:srgbClr val="FCFAFF"/>
                      </a:gs>
                    </a:gsLst>
                    <a:lin ang="3589296" scaled="0"/>
                  </a:gradFill>
                </a:defRPr>
              </a:lvl1pPr>
            </a:lstStyle>
            <a:p>
              <a:endParaRPr lang="tr-TR" sz="1800" dirty="0">
                <a:latin typeface="Trebuchet MS" panose="020B0703020202090204" pitchFamily="34" charset="0"/>
              </a:endParaRPr>
            </a:p>
          </p:txBody>
        </p:sp>
        <p:sp>
          <p:nvSpPr>
            <p:cNvPr id="788" name="1 Metin kutusu">
              <a:extLst>
                <a:ext uri="{FF2B5EF4-FFF2-40B4-BE49-F238E27FC236}">
                  <a16:creationId xmlns:a16="http://schemas.microsoft.com/office/drawing/2014/main" id="{BC4FA42B-1F80-B148-AF60-60CE841A6AC2}"/>
                </a:ext>
              </a:extLst>
            </p:cNvPr>
            <p:cNvSpPr txBox="1"/>
            <p:nvPr/>
          </p:nvSpPr>
          <p:spPr>
            <a:xfrm>
              <a:off x="11761374" y="4880747"/>
              <a:ext cx="7151077" cy="455505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121918" tIns="121918" rIns="121918" bIns="121918">
              <a:spAutoFit/>
            </a:bodyPr>
            <a:lstStyle>
              <a:lvl1pPr defTabSz="1950720">
                <a:lnSpc>
                  <a:spcPct val="80000"/>
                </a:lnSpc>
                <a:spcBef>
                  <a:spcPts val="1400"/>
                </a:spcBef>
                <a:defRPr sz="5600" b="1" cap="all">
                  <a:gradFill flip="none" rotWithShape="1">
                    <a:gsLst>
                      <a:gs pos="14940">
                        <a:srgbClr val="FFFFFF"/>
                      </a:gs>
                      <a:gs pos="38922">
                        <a:srgbClr val="A8A6A9"/>
                      </a:gs>
                      <a:gs pos="64612">
                        <a:srgbClr val="FCFAFF"/>
                      </a:gs>
                    </a:gsLst>
                    <a:lin ang="3589296" scaled="0"/>
                  </a:gradFill>
                </a:defRPr>
              </a:lvl1pPr>
            </a:lstStyle>
            <a:p>
              <a:endParaRPr lang="tr-TR" sz="1700" dirty="0">
                <a:latin typeface="Trebuchet MS" panose="020B0703020202090204" pitchFamily="34" charset="0"/>
              </a:endParaRPr>
            </a:p>
          </p:txBody>
        </p:sp>
        <p:sp>
          <p:nvSpPr>
            <p:cNvPr id="63" name="Dikdörtgen 62">
              <a:extLst>
                <a:ext uri="{FF2B5EF4-FFF2-40B4-BE49-F238E27FC236}">
                  <a16:creationId xmlns:a16="http://schemas.microsoft.com/office/drawing/2014/main" id="{8F40F34F-507B-5243-D581-FD6D2EE9B0F2}"/>
                </a:ext>
              </a:extLst>
            </p:cNvPr>
            <p:cNvSpPr>
              <a:spLocks/>
            </p:cNvSpPr>
            <p:nvPr/>
          </p:nvSpPr>
          <p:spPr>
            <a:xfrm>
              <a:off x="11608363" y="4837160"/>
              <a:ext cx="6833369" cy="1188000"/>
            </a:xfrm>
            <a:prstGeom prst="rect">
              <a:avLst/>
            </a:prstGeom>
            <a:noFill/>
            <a:ln w="9525" cap="flat">
              <a:solidFill>
                <a:schemeClr val="bg1"/>
              </a:solidFill>
              <a:prstDash val="dash"/>
              <a:round/>
            </a:ln>
            <a:effectLst>
              <a:outerShdw blurRad="101600" dist="508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121919" tIns="121919" rIns="121919" bIns="121919" numCol="1" spcCol="38100" rtlCol="0" anchor="ctr">
              <a:spAutoFit/>
            </a:bodyPr>
            <a:lstStyle/>
            <a:p>
              <a:pPr marL="0" marR="0" indent="0" algn="l" defTabSz="2438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tr-TR" sz="4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Trebuchet MS" panose="020B0703020202090204" pitchFamily="34" charset="0"/>
                <a:sym typeface="Trebuchet MS"/>
              </a:endParaRPr>
            </a:p>
          </p:txBody>
        </p:sp>
        <p:sp>
          <p:nvSpPr>
            <p:cNvPr id="768" name="Dikdörtgen 767">
              <a:extLst>
                <a:ext uri="{FF2B5EF4-FFF2-40B4-BE49-F238E27FC236}">
                  <a16:creationId xmlns:a16="http://schemas.microsoft.com/office/drawing/2014/main" id="{A4848246-16E8-4C13-517B-2704B264D7BB}"/>
                </a:ext>
              </a:extLst>
            </p:cNvPr>
            <p:cNvSpPr/>
            <p:nvPr/>
          </p:nvSpPr>
          <p:spPr>
            <a:xfrm>
              <a:off x="11608362" y="6425365"/>
              <a:ext cx="6817327" cy="1188000"/>
            </a:xfrm>
            <a:prstGeom prst="rect">
              <a:avLst/>
            </a:prstGeom>
            <a:noFill/>
            <a:ln w="9525" cap="flat">
              <a:solidFill>
                <a:schemeClr val="bg1"/>
              </a:solidFill>
              <a:prstDash val="dash"/>
              <a:round/>
            </a:ln>
            <a:effectLst>
              <a:outerShdw blurRad="101600" dist="508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121919" tIns="121919" rIns="121919" bIns="121919" numCol="1" spcCol="38100" rtlCol="0" anchor="ctr">
              <a:spAutoFit/>
            </a:bodyPr>
            <a:lstStyle/>
            <a:p>
              <a:pPr marL="0" marR="0" indent="0" algn="l" defTabSz="2438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tr-TR" sz="4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Trebuchet MS" panose="020B0703020202090204" pitchFamily="34" charset="0"/>
                <a:sym typeface="Trebuchet MS"/>
              </a:endParaRPr>
            </a:p>
          </p:txBody>
        </p:sp>
        <p:sp>
          <p:nvSpPr>
            <p:cNvPr id="780" name="Dikdörtgen 779">
              <a:extLst>
                <a:ext uri="{FF2B5EF4-FFF2-40B4-BE49-F238E27FC236}">
                  <a16:creationId xmlns:a16="http://schemas.microsoft.com/office/drawing/2014/main" id="{1E17B931-064E-8CE5-B654-B7E5D64BDA73}"/>
                </a:ext>
              </a:extLst>
            </p:cNvPr>
            <p:cNvSpPr/>
            <p:nvPr/>
          </p:nvSpPr>
          <p:spPr>
            <a:xfrm>
              <a:off x="18441732" y="4837160"/>
              <a:ext cx="5825037" cy="1188000"/>
            </a:xfrm>
            <a:prstGeom prst="rect">
              <a:avLst/>
            </a:prstGeom>
            <a:noFill/>
            <a:ln w="9525" cap="flat">
              <a:solidFill>
                <a:schemeClr val="bg1"/>
              </a:solidFill>
              <a:prstDash val="dash"/>
              <a:round/>
            </a:ln>
            <a:effectLst>
              <a:outerShdw blurRad="101600" dist="508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121919" tIns="121919" rIns="121919" bIns="121919" numCol="1" spcCol="38100" rtlCol="0" anchor="ctr">
              <a:spAutoFit/>
            </a:bodyPr>
            <a:lstStyle/>
            <a:p>
              <a:pPr marL="0" marR="0" indent="0" algn="l" defTabSz="2438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tr-TR" sz="4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Trebuchet MS" panose="020B0703020202090204" pitchFamily="34" charset="0"/>
                <a:sym typeface="Trebuchet MS"/>
              </a:endParaRPr>
            </a:p>
          </p:txBody>
        </p:sp>
        <p:sp>
          <p:nvSpPr>
            <p:cNvPr id="784" name="Dikdörtgen 783">
              <a:extLst>
                <a:ext uri="{FF2B5EF4-FFF2-40B4-BE49-F238E27FC236}">
                  <a16:creationId xmlns:a16="http://schemas.microsoft.com/office/drawing/2014/main" id="{83CD644A-946C-CF5F-995E-349EA728BF9D}"/>
                </a:ext>
              </a:extLst>
            </p:cNvPr>
            <p:cNvSpPr/>
            <p:nvPr/>
          </p:nvSpPr>
          <p:spPr>
            <a:xfrm>
              <a:off x="18441732" y="6425364"/>
              <a:ext cx="5825037" cy="1188000"/>
            </a:xfrm>
            <a:prstGeom prst="rect">
              <a:avLst/>
            </a:prstGeom>
            <a:noFill/>
            <a:ln w="9525" cap="flat">
              <a:solidFill>
                <a:schemeClr val="bg1"/>
              </a:solidFill>
              <a:prstDash val="dash"/>
              <a:round/>
            </a:ln>
            <a:effectLst>
              <a:outerShdw blurRad="101600" dist="50800" dir="5400000" rotWithShape="0">
                <a:srgbClr val="000000">
                  <a:alpha val="35000"/>
                </a:srgbClr>
              </a:outerShdw>
            </a:effectLst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121919" tIns="121919" rIns="121919" bIns="121919" numCol="1" spcCol="38100" rtlCol="0" anchor="ctr">
              <a:spAutoFit/>
            </a:bodyPr>
            <a:lstStyle/>
            <a:p>
              <a:pPr marL="0" marR="0" indent="0" algn="l" defTabSz="2438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tr-TR" sz="4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Trebuchet MS" panose="020B0703020202090204" pitchFamily="34" charset="0"/>
                <a:sym typeface="Trebuchet MS"/>
              </a:endParaRPr>
            </a:p>
          </p:txBody>
        </p:sp>
      </p:grpSp>
      <p:sp>
        <p:nvSpPr>
          <p:cNvPr id="7" name="320.000">
            <a:extLst>
              <a:ext uri="{FF2B5EF4-FFF2-40B4-BE49-F238E27FC236}">
                <a16:creationId xmlns:a16="http://schemas.microsoft.com/office/drawing/2014/main" id="{57C3E388-E857-8E64-A0CE-75455CE90883}"/>
              </a:ext>
            </a:extLst>
          </p:cNvPr>
          <p:cNvSpPr txBox="1"/>
          <p:nvPr/>
        </p:nvSpPr>
        <p:spPr>
          <a:xfrm>
            <a:off x="5957976" y="6623795"/>
            <a:ext cx="2097304" cy="1078186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100" b="1" cap="all" spc="-255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sz="3000" dirty="0">
                <a:latin typeface="Trebuchet MS" panose="020B0703020202090204" pitchFamily="34" charset="0"/>
              </a:rPr>
              <a:t>YÜKSELEN YILDIZ </a:t>
            </a:r>
          </a:p>
        </p:txBody>
      </p:sp>
      <p:sp>
        <p:nvSpPr>
          <p:cNvPr id="9" name="320.000">
            <a:extLst>
              <a:ext uri="{FF2B5EF4-FFF2-40B4-BE49-F238E27FC236}">
                <a16:creationId xmlns:a16="http://schemas.microsoft.com/office/drawing/2014/main" id="{61630B68-270F-7900-BF6E-454DD3FE602E}"/>
              </a:ext>
            </a:extLst>
          </p:cNvPr>
          <p:cNvSpPr txBox="1"/>
          <p:nvPr/>
        </p:nvSpPr>
        <p:spPr>
          <a:xfrm>
            <a:off x="703000" y="6496335"/>
            <a:ext cx="2097304" cy="1078186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100" b="1" cap="all" spc="-255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sz="3000" dirty="0">
                <a:latin typeface="Trebuchet MS" panose="020B0703020202090204" pitchFamily="34" charset="0"/>
              </a:rPr>
              <a:t>EĞİTİM DESTEĞİ</a:t>
            </a:r>
            <a:endParaRPr sz="3000" dirty="0">
              <a:latin typeface="Trebuchet MS" panose="020B0703020202090204" pitchFamily="34" charset="0"/>
            </a:endParaRPr>
          </a:p>
        </p:txBody>
      </p:sp>
      <p:sp>
        <p:nvSpPr>
          <p:cNvPr id="10" name="320.000">
            <a:extLst>
              <a:ext uri="{FF2B5EF4-FFF2-40B4-BE49-F238E27FC236}">
                <a16:creationId xmlns:a16="http://schemas.microsoft.com/office/drawing/2014/main" id="{AED8FF28-FA1C-5C9E-C798-8CF46D5E9690}"/>
              </a:ext>
            </a:extLst>
          </p:cNvPr>
          <p:cNvSpPr txBox="1"/>
          <p:nvPr/>
        </p:nvSpPr>
        <p:spPr>
          <a:xfrm>
            <a:off x="3266594" y="6496335"/>
            <a:ext cx="2097304" cy="1078186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100" b="1" cap="all" spc="-255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sz="3000" dirty="0">
                <a:latin typeface="Trebuchet MS" panose="020B0703020202090204" pitchFamily="34" charset="0"/>
              </a:rPr>
              <a:t>EĞİTMEN MENTOR</a:t>
            </a:r>
            <a:endParaRPr sz="3000" dirty="0">
              <a:latin typeface="Trebuchet MS" panose="020B0703020202090204" pitchFamily="34" charset="0"/>
            </a:endParaRPr>
          </a:p>
        </p:txBody>
      </p:sp>
      <p:sp>
        <p:nvSpPr>
          <p:cNvPr id="24" name="BAŞVURU">
            <a:extLst>
              <a:ext uri="{FF2B5EF4-FFF2-40B4-BE49-F238E27FC236}">
                <a16:creationId xmlns:a16="http://schemas.microsoft.com/office/drawing/2014/main" id="{06D3DDE8-D244-CEC5-4D05-28827ECBE295}"/>
              </a:ext>
            </a:extLst>
          </p:cNvPr>
          <p:cNvSpPr txBox="1"/>
          <p:nvPr/>
        </p:nvSpPr>
        <p:spPr>
          <a:xfrm>
            <a:off x="6090245" y="7564759"/>
            <a:ext cx="1882834" cy="429183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2500" b="1" cap="all" spc="-125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>
                <a:latin typeface="Trebuchet MS" panose="020B0703020202090204" pitchFamily="34" charset="0"/>
              </a:rPr>
              <a:t>100 KİŞİ</a:t>
            </a:r>
          </a:p>
        </p:txBody>
      </p:sp>
      <p:sp>
        <p:nvSpPr>
          <p:cNvPr id="30" name="BAŞVURU">
            <a:extLst>
              <a:ext uri="{FF2B5EF4-FFF2-40B4-BE49-F238E27FC236}">
                <a16:creationId xmlns:a16="http://schemas.microsoft.com/office/drawing/2014/main" id="{44A06F98-9171-9F9C-A7AF-0EC987EE4EB3}"/>
              </a:ext>
            </a:extLst>
          </p:cNvPr>
          <p:cNvSpPr txBox="1"/>
          <p:nvPr/>
        </p:nvSpPr>
        <p:spPr>
          <a:xfrm>
            <a:off x="3436408" y="7549271"/>
            <a:ext cx="1882834" cy="429183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2500" b="1" cap="all" spc="-125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>
                <a:latin typeface="Trebuchet MS" panose="020B0703020202090204" pitchFamily="34" charset="0"/>
              </a:rPr>
              <a:t>720 KİŞİ</a:t>
            </a:r>
          </a:p>
        </p:txBody>
      </p:sp>
      <p:sp>
        <p:nvSpPr>
          <p:cNvPr id="31" name="BAŞVURU">
            <a:extLst>
              <a:ext uri="{FF2B5EF4-FFF2-40B4-BE49-F238E27FC236}">
                <a16:creationId xmlns:a16="http://schemas.microsoft.com/office/drawing/2014/main" id="{1B1DFC43-BE34-7E62-2AC0-769EF9F63A76}"/>
              </a:ext>
            </a:extLst>
          </p:cNvPr>
          <p:cNvSpPr txBox="1"/>
          <p:nvPr/>
        </p:nvSpPr>
        <p:spPr>
          <a:xfrm>
            <a:off x="791149" y="7558132"/>
            <a:ext cx="1882834" cy="429183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2500" b="1" cap="all" spc="-125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>
                <a:latin typeface="Trebuchet MS" panose="020B0703020202090204" pitchFamily="34" charset="0"/>
              </a:rPr>
              <a:t>3880 KİŞİ</a:t>
            </a:r>
          </a:p>
        </p:txBody>
      </p:sp>
      <p:pic>
        <p:nvPicPr>
          <p:cNvPr id="815" name="Resim 814">
            <a:extLst>
              <a:ext uri="{FF2B5EF4-FFF2-40B4-BE49-F238E27FC236}">
                <a16:creationId xmlns:a16="http://schemas.microsoft.com/office/drawing/2014/main" id="{648DC392-F8F4-C0C9-F228-A0AFC2B6706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236" y="9392569"/>
            <a:ext cx="7557406" cy="3044116"/>
          </a:xfrm>
          <a:prstGeom prst="rect">
            <a:avLst/>
          </a:prstGeom>
        </p:spPr>
      </p:pic>
      <p:sp>
        <p:nvSpPr>
          <p:cNvPr id="822" name="320.000">
            <a:extLst>
              <a:ext uri="{FF2B5EF4-FFF2-40B4-BE49-F238E27FC236}">
                <a16:creationId xmlns:a16="http://schemas.microsoft.com/office/drawing/2014/main" id="{DBA20339-A24C-12E3-91D0-1252B40DB14C}"/>
              </a:ext>
            </a:extLst>
          </p:cNvPr>
          <p:cNvSpPr txBox="1"/>
          <p:nvPr/>
        </p:nvSpPr>
        <p:spPr>
          <a:xfrm>
            <a:off x="1697004" y="10077662"/>
            <a:ext cx="6337985" cy="1944872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100" b="1" cap="all" spc="-255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sz="5600" dirty="0">
                <a:latin typeface="Trebuchet MS" panose="020B0703020202090204" pitchFamily="34" charset="0"/>
              </a:rPr>
              <a:t>5000 ÖĞRENCİYE</a:t>
            </a:r>
            <a:br>
              <a:rPr lang="tr-TR" sz="5600" dirty="0">
                <a:latin typeface="Trebuchet MS" panose="020B0703020202090204" pitchFamily="34" charset="0"/>
              </a:rPr>
            </a:br>
            <a:r>
              <a:rPr lang="tr-TR" sz="5600" dirty="0">
                <a:latin typeface="Trebuchet MS" panose="020B0703020202090204" pitchFamily="34" charset="0"/>
              </a:rPr>
              <a:t>5</a:t>
            </a:r>
            <a:r>
              <a:rPr lang="sv-SE" sz="5600" dirty="0">
                <a:latin typeface="Trebuchet MS" panose="020B0703020202090204" pitchFamily="34" charset="0"/>
              </a:rPr>
              <a:t>.000₺’ye varan burs desteği </a:t>
            </a:r>
            <a:endParaRPr sz="5600" dirty="0">
              <a:latin typeface="Trebuchet MS" panose="020B0703020202090204" pitchFamily="34" charset="0"/>
            </a:endParaRPr>
          </a:p>
        </p:txBody>
      </p:sp>
      <p:sp>
        <p:nvSpPr>
          <p:cNvPr id="829" name="10.000+">
            <a:extLst>
              <a:ext uri="{FF2B5EF4-FFF2-40B4-BE49-F238E27FC236}">
                <a16:creationId xmlns:a16="http://schemas.microsoft.com/office/drawing/2014/main" id="{10DF22AE-8222-2449-3A4F-465267E91F65}"/>
              </a:ext>
            </a:extLst>
          </p:cNvPr>
          <p:cNvSpPr txBox="1"/>
          <p:nvPr/>
        </p:nvSpPr>
        <p:spPr>
          <a:xfrm>
            <a:off x="11713695" y="2137736"/>
            <a:ext cx="6370939" cy="546229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000" b="1" cap="all" spc="-250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pPr algn="l">
              <a:lnSpc>
                <a:spcPct val="90000"/>
              </a:lnSpc>
              <a:defRPr b="1" spc="-192">
                <a:solidFill>
                  <a:srgbClr val="255B85"/>
                </a:solidFill>
              </a:defRPr>
            </a:pPr>
            <a:r>
              <a:rPr lang="tr-TR" sz="2400" dirty="0">
                <a:solidFill>
                  <a:schemeClr val="bg1"/>
                </a:solidFill>
              </a:rPr>
              <a:t>EĞİTİM DESTEĞİ Burs Programı:</a:t>
            </a:r>
          </a:p>
        </p:txBody>
      </p:sp>
      <p:sp>
        <p:nvSpPr>
          <p:cNvPr id="832" name="10.000+">
            <a:extLst>
              <a:ext uri="{FF2B5EF4-FFF2-40B4-BE49-F238E27FC236}">
                <a16:creationId xmlns:a16="http://schemas.microsoft.com/office/drawing/2014/main" id="{5C26A59C-E105-CEB8-B4A7-AF11673A1E02}"/>
              </a:ext>
            </a:extLst>
          </p:cNvPr>
          <p:cNvSpPr txBox="1"/>
          <p:nvPr/>
        </p:nvSpPr>
        <p:spPr>
          <a:xfrm>
            <a:off x="11992522" y="2683965"/>
            <a:ext cx="5793454" cy="2927941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000" b="1" cap="all" spc="-250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pPr algn="l">
              <a:lnSpc>
                <a:spcPct val="100000"/>
              </a:lnSpc>
              <a:defRPr b="1" spc="-192">
                <a:solidFill>
                  <a:srgbClr val="255B85"/>
                </a:solidFill>
              </a:defRPr>
            </a:pPr>
            <a:endParaRPr lang="tr-TR" sz="2400" dirty="0">
              <a:solidFill>
                <a:schemeClr val="bg1"/>
              </a:solidFill>
            </a:endParaRPr>
          </a:p>
        </p:txBody>
      </p:sp>
      <p:sp>
        <p:nvSpPr>
          <p:cNvPr id="834" name="Metin kutusu 833">
            <a:extLst>
              <a:ext uri="{FF2B5EF4-FFF2-40B4-BE49-F238E27FC236}">
                <a16:creationId xmlns:a16="http://schemas.microsoft.com/office/drawing/2014/main" id="{9FCC8BB0-6ED8-D74D-8C2C-D82B9EC2FAB0}"/>
              </a:ext>
            </a:extLst>
          </p:cNvPr>
          <p:cNvSpPr txBox="1"/>
          <p:nvPr/>
        </p:nvSpPr>
        <p:spPr>
          <a:xfrm>
            <a:off x="11847393" y="2838999"/>
            <a:ext cx="5969663" cy="2973122"/>
          </a:xfrm>
          <a:prstGeom prst="rect">
            <a:avLst/>
          </a:prstGeom>
          <a:noFill/>
          <a:ln w="254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r>
              <a:rPr lang="tr-TR" sz="1600" dirty="0"/>
              <a:t>Kontenjan : 3880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Kimler Başvuru Yapabilir: Ortaokul, Lise, Ön lisans, Lisans, Yüksek Lisans ve Doktora öğrencileri</a:t>
            </a:r>
            <a:br>
              <a:rPr lang="tr-TR" sz="1600" dirty="0"/>
            </a:b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Programın Amacı: İhtiyaç sahibi öğrencilere eğitim desteği sağlanması ve Milli Teknoloji Hamlesi bilinci ile daha fazla gencin vakıf projelerine dahil edilmesi hedeflenmektedir.</a:t>
            </a:r>
            <a:br>
              <a:rPr lang="tr-TR" sz="1600" dirty="0"/>
            </a:b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Aylık Burs Miktarı: 10 ay boyunca aylık 3000 TL</a:t>
            </a:r>
          </a:p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endParaRPr lang="tr-TR" sz="1600" dirty="0"/>
          </a:p>
        </p:txBody>
      </p:sp>
      <p:sp>
        <p:nvSpPr>
          <p:cNvPr id="835" name="Metin kutusu 834">
            <a:extLst>
              <a:ext uri="{FF2B5EF4-FFF2-40B4-BE49-F238E27FC236}">
                <a16:creationId xmlns:a16="http://schemas.microsoft.com/office/drawing/2014/main" id="{C671C75B-EF1C-4AE7-4650-1FEBE042C655}"/>
              </a:ext>
            </a:extLst>
          </p:cNvPr>
          <p:cNvSpPr txBox="1"/>
          <p:nvPr/>
        </p:nvSpPr>
        <p:spPr>
          <a:xfrm>
            <a:off x="18286969" y="2805286"/>
            <a:ext cx="5228375" cy="2973122"/>
          </a:xfrm>
          <a:prstGeom prst="rect">
            <a:avLst/>
          </a:prstGeom>
          <a:noFill/>
          <a:ln w="254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r>
              <a:rPr lang="tr-TR" sz="1600" dirty="0"/>
              <a:t>Kontenjan : 720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Kimler Başvuru Yapabilir: Lisans, Yüksek Lisans ve Doktora öğrencileri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Programın Amacı: Bursiyerlerimize yetkin oldukları alanlarda, </a:t>
            </a:r>
            <a:r>
              <a:rPr lang="tr-TR" sz="1600" dirty="0" err="1"/>
              <a:t>Deneyap</a:t>
            </a:r>
            <a:r>
              <a:rPr lang="tr-TR" sz="1600" dirty="0"/>
              <a:t> Teknoloji Atölyelerinde öğrencilere eğitmenlik yapma ve yarışmalar için desteklenen takımlara mentorluk yapma imkanı sunularak öğrenciler arasında besleyici bir döngü oluşturulması hedeflenmektedir.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Aylık Burs Miktarı: 10 ay boyunca aylık 5000 TL</a:t>
            </a:r>
          </a:p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endParaRPr lang="tr-TR" sz="1600" dirty="0"/>
          </a:p>
        </p:txBody>
      </p:sp>
      <p:sp>
        <p:nvSpPr>
          <p:cNvPr id="836" name="Metin kutusu 835">
            <a:extLst>
              <a:ext uri="{FF2B5EF4-FFF2-40B4-BE49-F238E27FC236}">
                <a16:creationId xmlns:a16="http://schemas.microsoft.com/office/drawing/2014/main" id="{425E0687-34D8-9168-35C7-0621F3E1D393}"/>
              </a:ext>
            </a:extLst>
          </p:cNvPr>
          <p:cNvSpPr txBox="1"/>
          <p:nvPr/>
        </p:nvSpPr>
        <p:spPr>
          <a:xfrm>
            <a:off x="11847392" y="8041977"/>
            <a:ext cx="5969663" cy="2751522"/>
          </a:xfrm>
          <a:prstGeom prst="rect">
            <a:avLst/>
          </a:prstGeom>
          <a:noFill/>
          <a:ln w="254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r>
              <a:rPr lang="tr-TR" sz="1600" dirty="0"/>
              <a:t>Kontenjan : 100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Kimler Başvuru Yapabilir: </a:t>
            </a:r>
            <a:r>
              <a:rPr lang="fr-FR" sz="1600" dirty="0" err="1"/>
              <a:t>Lisans</a:t>
            </a:r>
            <a:r>
              <a:rPr lang="fr-FR" sz="1600" dirty="0"/>
              <a:t> </a:t>
            </a:r>
            <a:r>
              <a:rPr lang="fr-FR" sz="1600" dirty="0" err="1"/>
              <a:t>ve</a:t>
            </a:r>
            <a:r>
              <a:rPr lang="fr-FR" sz="1600" dirty="0"/>
              <a:t> </a:t>
            </a:r>
            <a:r>
              <a:rPr lang="fr-FR" sz="1600" dirty="0" err="1"/>
              <a:t>Yüksek</a:t>
            </a:r>
            <a:r>
              <a:rPr lang="fr-FR" sz="1600" dirty="0"/>
              <a:t> </a:t>
            </a:r>
            <a:r>
              <a:rPr lang="fr-FR" sz="1600" dirty="0" err="1"/>
              <a:t>Lisans</a:t>
            </a:r>
            <a:r>
              <a:rPr lang="fr-FR" sz="1600" dirty="0"/>
              <a:t> </a:t>
            </a:r>
            <a:r>
              <a:rPr lang="fr-FR" sz="1600" dirty="0" err="1"/>
              <a:t>öğrencileri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Programın Amacı Bursiyerlerimize özel eğitim imkanları sunmak ve Vakıf projelerinde yer alma fırsatı sağlamak aynı zamanda bursiyerlerimizin kişisel, akademik ve kariyer gelişimlerine katkı sağlamak hedeflenmektedir.</a:t>
            </a:r>
          </a:p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endParaRPr lang="tr-TR" sz="1600" dirty="0"/>
          </a:p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br>
              <a:rPr lang="tr-TR" sz="1600" dirty="0"/>
            </a:br>
            <a:r>
              <a:rPr lang="tr-TR" sz="1600" dirty="0"/>
              <a:t>Aylık Burs Miktarı: 10 ay boyunca aylık 5000 TL</a:t>
            </a:r>
          </a:p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endParaRPr lang="tr-TR" sz="1600" dirty="0"/>
          </a:p>
        </p:txBody>
      </p:sp>
      <p:sp>
        <p:nvSpPr>
          <p:cNvPr id="837" name="Metin kutusu 836">
            <a:extLst>
              <a:ext uri="{FF2B5EF4-FFF2-40B4-BE49-F238E27FC236}">
                <a16:creationId xmlns:a16="http://schemas.microsoft.com/office/drawing/2014/main" id="{EC75C0A8-5495-C4AB-985C-62554B2F6308}"/>
              </a:ext>
            </a:extLst>
          </p:cNvPr>
          <p:cNvSpPr txBox="1"/>
          <p:nvPr/>
        </p:nvSpPr>
        <p:spPr>
          <a:xfrm>
            <a:off x="18286969" y="7993942"/>
            <a:ext cx="5292113" cy="2751522"/>
          </a:xfrm>
          <a:prstGeom prst="rect">
            <a:avLst/>
          </a:prstGeom>
          <a:noFill/>
          <a:ln w="254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r>
              <a:rPr lang="tr-TR" sz="1600" dirty="0"/>
              <a:t>Kontenjan : 300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Kimler Başvuru Yapabilir: Lisans Öğrencileri</a:t>
            </a:r>
            <a:br>
              <a:rPr lang="tr-TR" sz="1600" dirty="0"/>
            </a:b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Programın Amacı: Bu burs programı kapsamında bursiyerler, Vakıf’ın 81 ilde yürüttüğü projelere katkı sağlar, görev bazlı proje </a:t>
            </a:r>
            <a:r>
              <a:rPr lang="tr-TR" sz="1600" dirty="0" err="1"/>
              <a:t>geliştirmeye,araştırma</a:t>
            </a:r>
            <a:r>
              <a:rPr lang="tr-TR" sz="1600" dirty="0"/>
              <a:t> yapmaya ve sürecin yönetilmesine destek olur.</a:t>
            </a:r>
            <a:br>
              <a:rPr lang="tr-TR" sz="1600" dirty="0"/>
            </a:br>
            <a:br>
              <a:rPr lang="tr-TR" sz="1600" dirty="0"/>
            </a:br>
            <a:r>
              <a:rPr lang="tr-TR" sz="1600" dirty="0"/>
              <a:t>Aylık Burs Miktarı: 10 ay boyunca aylık 5000 TL</a:t>
            </a:r>
          </a:p>
          <a:p>
            <a:pPr>
              <a:lnSpc>
                <a:spcPct val="90000"/>
              </a:lnSpc>
              <a:buClr>
                <a:srgbClr val="F1BF47"/>
              </a:buClr>
              <a:defRPr sz="2600" spc="-52">
                <a:solidFill>
                  <a:srgbClr val="FFFFFF"/>
                </a:solidFill>
              </a:defRPr>
            </a:pPr>
            <a:endParaRPr lang="tr-TR" sz="1600" dirty="0"/>
          </a:p>
        </p:txBody>
      </p:sp>
      <p:sp>
        <p:nvSpPr>
          <p:cNvPr id="838" name="10.000+">
            <a:extLst>
              <a:ext uri="{FF2B5EF4-FFF2-40B4-BE49-F238E27FC236}">
                <a16:creationId xmlns:a16="http://schemas.microsoft.com/office/drawing/2014/main" id="{773FAAF8-A90B-DCBA-DD52-B4D172026FA5}"/>
              </a:ext>
            </a:extLst>
          </p:cNvPr>
          <p:cNvSpPr txBox="1"/>
          <p:nvPr/>
        </p:nvSpPr>
        <p:spPr>
          <a:xfrm>
            <a:off x="18195002" y="2146557"/>
            <a:ext cx="6370939" cy="546229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000" b="1" cap="all" spc="-250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pPr algn="l">
              <a:lnSpc>
                <a:spcPct val="90000"/>
              </a:lnSpc>
              <a:defRPr b="1" spc="-192">
                <a:solidFill>
                  <a:srgbClr val="255B85"/>
                </a:solidFill>
              </a:defRPr>
            </a:pPr>
            <a:r>
              <a:rPr lang="tr-TR" sz="2400" dirty="0" err="1">
                <a:solidFill>
                  <a:schemeClr val="bg1"/>
                </a:solidFill>
              </a:rPr>
              <a:t>EĞİTİMen</a:t>
            </a:r>
            <a:r>
              <a:rPr lang="tr-TR" sz="2400" dirty="0">
                <a:solidFill>
                  <a:schemeClr val="bg1"/>
                </a:solidFill>
              </a:rPr>
              <a:t> mentor Burs Programı:</a:t>
            </a:r>
          </a:p>
        </p:txBody>
      </p:sp>
      <p:sp>
        <p:nvSpPr>
          <p:cNvPr id="839" name="10.000+">
            <a:extLst>
              <a:ext uri="{FF2B5EF4-FFF2-40B4-BE49-F238E27FC236}">
                <a16:creationId xmlns:a16="http://schemas.microsoft.com/office/drawing/2014/main" id="{1FEF7452-CE12-0E87-212B-B2B805A2DA35}"/>
              </a:ext>
            </a:extLst>
          </p:cNvPr>
          <p:cNvSpPr txBox="1"/>
          <p:nvPr/>
        </p:nvSpPr>
        <p:spPr>
          <a:xfrm>
            <a:off x="18286969" y="7263137"/>
            <a:ext cx="6370939" cy="546229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000" b="1" cap="all" spc="-250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pPr algn="l">
              <a:lnSpc>
                <a:spcPct val="90000"/>
              </a:lnSpc>
              <a:defRPr b="1" spc="-192">
                <a:solidFill>
                  <a:srgbClr val="255B85"/>
                </a:solidFill>
              </a:defRPr>
            </a:pPr>
            <a:r>
              <a:rPr lang="tr-TR" sz="2400" dirty="0">
                <a:solidFill>
                  <a:schemeClr val="bg1"/>
                </a:solidFill>
              </a:rPr>
              <a:t>Sen geleceksin Burs Programı:</a:t>
            </a:r>
          </a:p>
        </p:txBody>
      </p:sp>
      <p:sp>
        <p:nvSpPr>
          <p:cNvPr id="840" name="10.000+">
            <a:extLst>
              <a:ext uri="{FF2B5EF4-FFF2-40B4-BE49-F238E27FC236}">
                <a16:creationId xmlns:a16="http://schemas.microsoft.com/office/drawing/2014/main" id="{266150E2-3134-E458-D8A8-974D8D637EA9}"/>
              </a:ext>
            </a:extLst>
          </p:cNvPr>
          <p:cNvSpPr txBox="1"/>
          <p:nvPr/>
        </p:nvSpPr>
        <p:spPr>
          <a:xfrm>
            <a:off x="11666166" y="7335145"/>
            <a:ext cx="7631535" cy="403058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77800" dist="25400" dir="5400000" rotWithShape="0">
              <a:srgbClr val="000000">
                <a:alpha val="23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numCol="1" anchor="ctr">
            <a:noAutofit/>
          </a:bodyPr>
          <a:lstStyle>
            <a:lvl1pPr algn="ctr" defTabSz="1950720">
              <a:lnSpc>
                <a:spcPct val="80000"/>
              </a:lnSpc>
              <a:spcBef>
                <a:spcPts val="1400"/>
              </a:spcBef>
              <a:defRPr sz="5000" b="1" cap="all" spc="-250">
                <a:gradFill flip="none" rotWithShape="1">
                  <a:gsLst>
                    <a:gs pos="14940">
                      <a:srgbClr val="FFD479"/>
                    </a:gs>
                    <a:gs pos="39571">
                      <a:srgbClr val="C6A65F"/>
                    </a:gs>
                    <a:gs pos="64612">
                      <a:srgbClr val="FFD479"/>
                    </a:gs>
                  </a:gsLst>
                  <a:lin ang="3589296" scaled="0"/>
                </a:gradFill>
              </a:defRPr>
            </a:lvl1pPr>
          </a:lstStyle>
          <a:p>
            <a:pPr algn="l">
              <a:lnSpc>
                <a:spcPct val="90000"/>
              </a:lnSpc>
              <a:defRPr b="1" spc="-192">
                <a:solidFill>
                  <a:srgbClr val="255B85"/>
                </a:solidFill>
              </a:defRPr>
            </a:pPr>
            <a:r>
              <a:rPr lang="tr-TR" sz="2400" dirty="0">
                <a:solidFill>
                  <a:schemeClr val="bg1"/>
                </a:solidFill>
              </a:rPr>
              <a:t>Yükselen Yıldız Burs Programı Burs Programı: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prism isContent="1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1 Metin kutusu"/>
          <p:cNvSpPr txBox="1"/>
          <p:nvPr/>
        </p:nvSpPr>
        <p:spPr>
          <a:xfrm>
            <a:off x="745594" y="449137"/>
            <a:ext cx="18970897" cy="935639"/>
          </a:xfrm>
          <a:prstGeom prst="rect">
            <a:avLst/>
          </a:prstGeom>
          <a:ln w="254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21919" tIns="121919" rIns="121919" bIns="121919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r>
              <a:rPr lang="tr-TR" dirty="0"/>
              <a:t>ÖZDEMİR BAYRAKTAR milli Teknoloji Burs Programı</a:t>
            </a:r>
          </a:p>
        </p:txBody>
      </p:sp>
      <p:sp>
        <p:nvSpPr>
          <p:cNvPr id="745" name="Freeform 5"/>
          <p:cNvSpPr/>
          <p:nvPr/>
        </p:nvSpPr>
        <p:spPr>
          <a:xfrm rot="10800000">
            <a:off x="-214018" y="-108683"/>
            <a:ext cx="695049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B93125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9" tIns="121919" rIns="121919" bIns="121919"/>
          <a:lstStyle/>
          <a:p>
            <a:endParaRPr sz="3000"/>
          </a:p>
        </p:txBody>
      </p:sp>
      <p:sp>
        <p:nvSpPr>
          <p:cNvPr id="10" name="1 Metin kutusu">
            <a:extLst>
              <a:ext uri="{FF2B5EF4-FFF2-40B4-BE49-F238E27FC236}">
                <a16:creationId xmlns:a16="http://schemas.microsoft.com/office/drawing/2014/main" id="{46BE3168-EA62-126D-5D37-D7F667124A05}"/>
              </a:ext>
            </a:extLst>
          </p:cNvPr>
          <p:cNvSpPr txBox="1"/>
          <p:nvPr/>
        </p:nvSpPr>
        <p:spPr>
          <a:xfrm>
            <a:off x="745594" y="449137"/>
            <a:ext cx="246282" cy="6155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121918" tIns="121918" rIns="121918" bIns="121918">
            <a:spAutoFit/>
          </a:bodyPr>
          <a:lstStyle>
            <a:lvl1pPr defTabSz="1950720">
              <a:lnSpc>
                <a:spcPct val="80000"/>
              </a:lnSpc>
              <a:spcBef>
                <a:spcPts val="1400"/>
              </a:spcBef>
              <a:defRPr sz="5600" b="1" cap="all">
                <a:gradFill flip="none" rotWithShape="1">
                  <a:gsLst>
                    <a:gs pos="14940">
                      <a:srgbClr val="FFFFFF"/>
                    </a:gs>
                    <a:gs pos="38922">
                      <a:srgbClr val="A8A6A9"/>
                    </a:gs>
                    <a:gs pos="64612">
                      <a:srgbClr val="FCFAFF"/>
                    </a:gs>
                  </a:gsLst>
                  <a:lin ang="3589296" scaled="0"/>
                </a:gradFill>
              </a:defRPr>
            </a:lvl1pPr>
          </a:lstStyle>
          <a:p>
            <a:endParaRPr sz="3000" dirty="0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E2772D92-AE99-431A-79F0-75AEF52D3567}"/>
              </a:ext>
            </a:extLst>
          </p:cNvPr>
          <p:cNvSpPr/>
          <p:nvPr/>
        </p:nvSpPr>
        <p:spPr>
          <a:xfrm rot="10800000">
            <a:off x="-214019" y="-108683"/>
            <a:ext cx="695051" cy="21049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cubicBezTo>
                  <a:pt x="19506" y="21600"/>
                  <a:pt x="16861" y="21106"/>
                  <a:pt x="15801" y="20500"/>
                </a:cubicBezTo>
                <a:cubicBezTo>
                  <a:pt x="751" y="11902"/>
                  <a:pt x="765" y="11900"/>
                  <a:pt x="765" y="11900"/>
                </a:cubicBezTo>
                <a:cubicBezTo>
                  <a:pt x="255" y="11598"/>
                  <a:pt x="0" y="11199"/>
                  <a:pt x="0" y="10800"/>
                </a:cubicBezTo>
                <a:cubicBezTo>
                  <a:pt x="0" y="10401"/>
                  <a:pt x="255" y="10002"/>
                  <a:pt x="765" y="9700"/>
                </a:cubicBezTo>
                <a:cubicBezTo>
                  <a:pt x="8283" y="5400"/>
                  <a:pt x="12042" y="3250"/>
                  <a:pt x="13921" y="2175"/>
                </a:cubicBezTo>
                <a:cubicBezTo>
                  <a:pt x="15801" y="1100"/>
                  <a:pt x="15801" y="1100"/>
                  <a:pt x="15801" y="110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005493"/>
          </a:solidFill>
          <a:ln w="50800">
            <a:solidFill>
              <a:srgbClr val="F0F0F0"/>
            </a:solidFill>
          </a:ln>
          <a:effectLst>
            <a:outerShdw blurRad="673100" dist="304800" dir="2700000" rotWithShape="0">
              <a:srgbClr val="000000">
                <a:alpha val="32000"/>
              </a:srgbClr>
            </a:outerShdw>
          </a:effectLst>
        </p:spPr>
        <p:txBody>
          <a:bodyPr lIns="121918" tIns="121918" rIns="121918" bIns="121918"/>
          <a:lstStyle/>
          <a:p>
            <a:endParaRPr sz="3000"/>
          </a:p>
        </p:txBody>
      </p:sp>
      <p:grpSp>
        <p:nvGrpSpPr>
          <p:cNvPr id="12" name="Grup 11">
            <a:extLst>
              <a:ext uri="{FF2B5EF4-FFF2-40B4-BE49-F238E27FC236}">
                <a16:creationId xmlns:a16="http://schemas.microsoft.com/office/drawing/2014/main" id="{80885AFB-C25A-7EEA-C80D-61C8DCF0B5C3}"/>
              </a:ext>
            </a:extLst>
          </p:cNvPr>
          <p:cNvGrpSpPr/>
          <p:nvPr/>
        </p:nvGrpSpPr>
        <p:grpSpPr>
          <a:xfrm>
            <a:off x="2629290" y="1410467"/>
            <a:ext cx="23550115" cy="12287822"/>
            <a:chOff x="996431" y="2283874"/>
            <a:chExt cx="20161456" cy="10291583"/>
          </a:xfrm>
        </p:grpSpPr>
        <p:grpSp>
          <p:nvGrpSpPr>
            <p:cNvPr id="13" name="Grupla">
              <a:extLst>
                <a:ext uri="{FF2B5EF4-FFF2-40B4-BE49-F238E27FC236}">
                  <a16:creationId xmlns:a16="http://schemas.microsoft.com/office/drawing/2014/main" id="{9A17F9F4-A9D9-CF5B-1514-70806F6B2CE8}"/>
                </a:ext>
              </a:extLst>
            </p:cNvPr>
            <p:cNvGrpSpPr/>
            <p:nvPr/>
          </p:nvGrpSpPr>
          <p:grpSpPr>
            <a:xfrm>
              <a:off x="996431" y="2472575"/>
              <a:ext cx="9080563" cy="6151350"/>
              <a:chOff x="0" y="0"/>
              <a:chExt cx="9080562" cy="6151348"/>
            </a:xfrm>
          </p:grpSpPr>
          <p:pic>
            <p:nvPicPr>
              <p:cNvPr id="44" name="Görüntü" descr="Görüntü">
                <a:extLst>
                  <a:ext uri="{FF2B5EF4-FFF2-40B4-BE49-F238E27FC236}">
                    <a16:creationId xmlns:a16="http://schemas.microsoft.com/office/drawing/2014/main" id="{49630C1C-6C55-A616-DEE1-1EFF676A1A6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-1"/>
                <a:ext cx="9080563" cy="6151350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45" name="Grupla">
                <a:extLst>
                  <a:ext uri="{FF2B5EF4-FFF2-40B4-BE49-F238E27FC236}">
                    <a16:creationId xmlns:a16="http://schemas.microsoft.com/office/drawing/2014/main" id="{060C878C-81E7-BE24-AF62-25879FB9FF93}"/>
                  </a:ext>
                </a:extLst>
              </p:cNvPr>
              <p:cNvSpPr txBox="1"/>
              <p:nvPr/>
            </p:nvSpPr>
            <p:spPr>
              <a:xfrm>
                <a:off x="2594580" y="1273210"/>
                <a:ext cx="3385675" cy="269166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65100" dir="5400000" rotWithShape="0">
                  <a:srgbClr val="000000">
                    <a:alpha val="50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0" tIns="0" rIns="0" bIns="0" numCol="1" anchor="t">
                <a:normAutofit/>
              </a:bodyPr>
              <a:lstStyle/>
              <a:p>
                <a:pPr indent="11937" algn="ctr" defTabSz="1043031">
                  <a:lnSpc>
                    <a:spcPct val="90000"/>
                  </a:lnSpc>
                  <a:spcBef>
                    <a:spcPts val="100"/>
                  </a:spcBef>
                  <a:tabLst>
                    <a:tab pos="5207000" algn="l"/>
                  </a:tabLst>
                  <a:defRPr sz="9000" b="1" spc="-4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pPr>
                <a:r>
                  <a:rPr sz="3000"/>
                  <a:t>325</a:t>
                </a:r>
                <a:endParaRPr sz="3000" spc="-360"/>
              </a:p>
              <a:p>
                <a:pPr indent="11937" algn="ctr" defTabSz="1043031">
                  <a:lnSpc>
                    <a:spcPct val="90000"/>
                  </a:lnSpc>
                  <a:spcBef>
                    <a:spcPts val="100"/>
                  </a:spcBef>
                  <a:tabLst>
                    <a:tab pos="5207000" algn="l"/>
                  </a:tabLst>
                  <a:defRPr sz="4500" b="1" spc="-2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pPr>
                <a:r>
                  <a:rPr sz="3000"/>
                  <a:t>KİŞİYE</a:t>
                </a:r>
                <a:endParaRPr sz="3000" spc="-180"/>
              </a:p>
              <a:p>
                <a:pPr indent="11937" algn="ctr" defTabSz="1043031">
                  <a:lnSpc>
                    <a:spcPct val="90000"/>
                  </a:lnSpc>
                  <a:spcBef>
                    <a:spcPts val="100"/>
                  </a:spcBef>
                  <a:tabLst>
                    <a:tab pos="5207000" algn="l"/>
                  </a:tabLst>
                  <a:defRPr sz="4500" b="1" spc="-2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pPr>
                <a:r>
                  <a:rPr sz="3000"/>
                  <a:t>STAJ İMKANI</a:t>
                </a:r>
              </a:p>
            </p:txBody>
          </p:sp>
        </p:grpSp>
        <p:grpSp>
          <p:nvGrpSpPr>
            <p:cNvPr id="14" name="Grupla">
              <a:extLst>
                <a:ext uri="{FF2B5EF4-FFF2-40B4-BE49-F238E27FC236}">
                  <a16:creationId xmlns:a16="http://schemas.microsoft.com/office/drawing/2014/main" id="{35CAF83D-9CC7-DD67-A8EE-5BD8E4BFD972}"/>
                </a:ext>
              </a:extLst>
            </p:cNvPr>
            <p:cNvGrpSpPr/>
            <p:nvPr/>
          </p:nvGrpSpPr>
          <p:grpSpPr>
            <a:xfrm>
              <a:off x="7418734" y="2283874"/>
              <a:ext cx="8709606" cy="5900056"/>
              <a:chOff x="0" y="0"/>
              <a:chExt cx="8709605" cy="5900054"/>
            </a:xfrm>
          </p:grpSpPr>
          <p:pic>
            <p:nvPicPr>
              <p:cNvPr id="42" name="Görüntü" descr="Görüntü">
                <a:extLst>
                  <a:ext uri="{FF2B5EF4-FFF2-40B4-BE49-F238E27FC236}">
                    <a16:creationId xmlns:a16="http://schemas.microsoft.com/office/drawing/2014/main" id="{53B20BC4-8DA2-E205-EBA7-97671BD64D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rcRect t="6624" b="6624"/>
              <a:stretch>
                <a:fillRect/>
              </a:stretch>
            </p:blipFill>
            <p:spPr>
              <a:xfrm>
                <a:off x="0" y="0"/>
                <a:ext cx="8709606" cy="590005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43" name="Grupla">
                <a:extLst>
                  <a:ext uri="{FF2B5EF4-FFF2-40B4-BE49-F238E27FC236}">
                    <a16:creationId xmlns:a16="http://schemas.microsoft.com/office/drawing/2014/main" id="{F6A60EEB-E4F1-F99A-D052-8F91EBB73327}"/>
                  </a:ext>
                </a:extLst>
              </p:cNvPr>
              <p:cNvSpPr txBox="1"/>
              <p:nvPr/>
            </p:nvSpPr>
            <p:spPr>
              <a:xfrm>
                <a:off x="2471037" y="1425178"/>
                <a:ext cx="3385675" cy="269166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65100" dir="5400000" rotWithShape="0">
                  <a:srgbClr val="000000">
                    <a:alpha val="50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0" tIns="0" rIns="0" bIns="0" numCol="1" anchor="t">
                <a:normAutofit/>
              </a:bodyPr>
              <a:lstStyle/>
              <a:p>
                <a:pPr indent="11937" algn="ctr" defTabSz="1043031">
                  <a:lnSpc>
                    <a:spcPct val="90000"/>
                  </a:lnSpc>
                  <a:spcBef>
                    <a:spcPts val="100"/>
                  </a:spcBef>
                  <a:tabLst>
                    <a:tab pos="5207000" algn="l"/>
                  </a:tabLst>
                  <a:defRPr sz="9000" b="1" spc="-4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pPr>
                <a:r>
                  <a:rPr sz="3000"/>
                  <a:t>70+</a:t>
                </a:r>
                <a:endParaRPr sz="3000" spc="-360"/>
              </a:p>
              <a:p>
                <a:pPr indent="11937" algn="ctr" defTabSz="1043031">
                  <a:lnSpc>
                    <a:spcPct val="90000"/>
                  </a:lnSpc>
                  <a:spcBef>
                    <a:spcPts val="100"/>
                  </a:spcBef>
                  <a:tabLst>
                    <a:tab pos="5207000" algn="l"/>
                  </a:tabLst>
                  <a:defRPr sz="4500" b="1" spc="-2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pPr>
                <a:r>
                  <a:rPr sz="3000"/>
                  <a:t>KONUDA EĞİTİM</a:t>
                </a:r>
              </a:p>
            </p:txBody>
          </p:sp>
        </p:grpSp>
        <p:grpSp>
          <p:nvGrpSpPr>
            <p:cNvPr id="15" name="Grupla">
              <a:extLst>
                <a:ext uri="{FF2B5EF4-FFF2-40B4-BE49-F238E27FC236}">
                  <a16:creationId xmlns:a16="http://schemas.microsoft.com/office/drawing/2014/main" id="{F4FE572E-89D8-6409-8755-1CC5835EC8C9}"/>
                </a:ext>
              </a:extLst>
            </p:cNvPr>
            <p:cNvGrpSpPr/>
            <p:nvPr/>
          </p:nvGrpSpPr>
          <p:grpSpPr>
            <a:xfrm>
              <a:off x="996431" y="2472574"/>
              <a:ext cx="9080564" cy="6151352"/>
              <a:chOff x="0" y="-1"/>
              <a:chExt cx="9080563" cy="6151350"/>
            </a:xfrm>
          </p:grpSpPr>
          <p:pic>
            <p:nvPicPr>
              <p:cNvPr id="40" name="Görüntü" descr="Görüntü">
                <a:extLst>
                  <a:ext uri="{FF2B5EF4-FFF2-40B4-BE49-F238E27FC236}">
                    <a16:creationId xmlns:a16="http://schemas.microsoft.com/office/drawing/2014/main" id="{B86AC28C-BC01-537A-DDD9-0EC63541700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-1"/>
                <a:ext cx="9080563" cy="6151350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41" name="Grupla">
                <a:extLst>
                  <a:ext uri="{FF2B5EF4-FFF2-40B4-BE49-F238E27FC236}">
                    <a16:creationId xmlns:a16="http://schemas.microsoft.com/office/drawing/2014/main" id="{A3A239FC-8C95-70C6-BB5F-5A8D7D085782}"/>
                  </a:ext>
                </a:extLst>
              </p:cNvPr>
              <p:cNvSpPr txBox="1"/>
              <p:nvPr/>
            </p:nvSpPr>
            <p:spPr>
              <a:xfrm>
                <a:off x="1948610" y="900091"/>
                <a:ext cx="4353097" cy="177148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65100" dir="5400000" rotWithShape="0">
                  <a:srgbClr val="000000">
                    <a:alpha val="50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0" tIns="0" rIns="0" bIns="0" numCol="1" anchor="ctr">
                <a:normAutofit/>
              </a:bodyPr>
              <a:lstStyle>
                <a:lvl1pPr indent="12700" algn="ctr" defTabSz="1109609">
                  <a:spcBef>
                    <a:spcPts val="100"/>
                  </a:spcBef>
                  <a:tabLst>
                    <a:tab pos="5537200" algn="l"/>
                  </a:tabLst>
                  <a:defRPr b="1" spc="-2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lvl1pPr>
              </a:lstStyle>
              <a:p>
                <a:r>
                  <a:rPr lang="tr-TR" sz="3000" dirty="0"/>
                  <a:t>EĞİTİM DESTEĞİ BURS PROGRAMI MÜLAKAT AŞAMALARI</a:t>
                </a:r>
                <a:endParaRPr sz="3000" dirty="0"/>
              </a:p>
            </p:txBody>
          </p:sp>
        </p:grpSp>
        <p:grpSp>
          <p:nvGrpSpPr>
            <p:cNvPr id="16" name="Grupla">
              <a:extLst>
                <a:ext uri="{FF2B5EF4-FFF2-40B4-BE49-F238E27FC236}">
                  <a16:creationId xmlns:a16="http://schemas.microsoft.com/office/drawing/2014/main" id="{738F6283-B551-08EA-0746-D5F1AA6C8A3D}"/>
                </a:ext>
              </a:extLst>
            </p:cNvPr>
            <p:cNvGrpSpPr/>
            <p:nvPr/>
          </p:nvGrpSpPr>
          <p:grpSpPr>
            <a:xfrm>
              <a:off x="7664032" y="2283874"/>
              <a:ext cx="8709607" cy="5900057"/>
              <a:chOff x="0" y="0"/>
              <a:chExt cx="8709606" cy="5900055"/>
            </a:xfrm>
          </p:grpSpPr>
          <p:pic>
            <p:nvPicPr>
              <p:cNvPr id="37" name="Görüntü" descr="Görüntü">
                <a:extLst>
                  <a:ext uri="{FF2B5EF4-FFF2-40B4-BE49-F238E27FC236}">
                    <a16:creationId xmlns:a16="http://schemas.microsoft.com/office/drawing/2014/main" id="{2F7C4C9E-9CFE-6623-16ED-A3906F3961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rcRect t="6624" b="6624"/>
              <a:stretch>
                <a:fillRect/>
              </a:stretch>
            </p:blipFill>
            <p:spPr>
              <a:xfrm>
                <a:off x="0" y="0"/>
                <a:ext cx="8709606" cy="590005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38" name="EĞİTİM">
                <a:extLst>
                  <a:ext uri="{FF2B5EF4-FFF2-40B4-BE49-F238E27FC236}">
                    <a16:creationId xmlns:a16="http://schemas.microsoft.com/office/drawing/2014/main" id="{4A07DC62-DFEE-F8BC-307F-AE466562504F}"/>
                  </a:ext>
                </a:extLst>
              </p:cNvPr>
              <p:cNvSpPr txBox="1"/>
              <p:nvPr/>
            </p:nvSpPr>
            <p:spPr>
              <a:xfrm>
                <a:off x="2323263" y="2124119"/>
                <a:ext cx="2621209" cy="91549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65100" dir="5400000" rotWithShape="0">
                  <a:srgbClr val="000000">
                    <a:alpha val="50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0" tIns="0" rIns="0" bIns="0" numCol="1" anchor="t">
                <a:normAutofit/>
              </a:bodyPr>
              <a:lstStyle>
                <a:lvl1pPr indent="12700" algn="r" defTabSz="1109609">
                  <a:spcBef>
                    <a:spcPts val="100"/>
                  </a:spcBef>
                  <a:tabLst>
                    <a:tab pos="5537200" algn="l"/>
                  </a:tabLst>
                  <a:defRPr b="1" spc="-2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lvl1pPr>
              </a:lstStyle>
              <a:p>
                <a:endParaRPr sz="3000" dirty="0"/>
              </a:p>
            </p:txBody>
          </p:sp>
        </p:grpSp>
        <p:grpSp>
          <p:nvGrpSpPr>
            <p:cNvPr id="17" name="Grupla">
              <a:extLst>
                <a:ext uri="{FF2B5EF4-FFF2-40B4-BE49-F238E27FC236}">
                  <a16:creationId xmlns:a16="http://schemas.microsoft.com/office/drawing/2014/main" id="{B2B5E2F0-DEE7-280E-CDB6-12DB41209214}"/>
                </a:ext>
              </a:extLst>
            </p:cNvPr>
            <p:cNvGrpSpPr/>
            <p:nvPr/>
          </p:nvGrpSpPr>
          <p:grpSpPr>
            <a:xfrm>
              <a:off x="1647400" y="5737023"/>
              <a:ext cx="6930046" cy="6827432"/>
              <a:chOff x="0" y="0"/>
              <a:chExt cx="6930044" cy="6827430"/>
            </a:xfrm>
          </p:grpSpPr>
          <p:pic>
            <p:nvPicPr>
              <p:cNvPr id="35" name="Görüntü" descr="Görüntü">
                <a:extLst>
                  <a:ext uri="{FF2B5EF4-FFF2-40B4-BE49-F238E27FC236}">
                    <a16:creationId xmlns:a16="http://schemas.microsoft.com/office/drawing/2014/main" id="{D6B6BBFF-3DEA-F395-9016-8215F6BAD2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8388" r="8388"/>
              <a:stretch>
                <a:fillRect/>
              </a:stretch>
            </p:blipFill>
            <p:spPr>
              <a:xfrm flipH="1">
                <a:off x="0" y="0"/>
                <a:ext cx="6930044" cy="6827430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36" name="TEKNOFEST…">
                <a:extLst>
                  <a:ext uri="{FF2B5EF4-FFF2-40B4-BE49-F238E27FC236}">
                    <a16:creationId xmlns:a16="http://schemas.microsoft.com/office/drawing/2014/main" id="{85FFA75F-6C8B-68A1-0593-5808DC0F6922}"/>
                  </a:ext>
                </a:extLst>
              </p:cNvPr>
              <p:cNvSpPr txBox="1"/>
              <p:nvPr/>
            </p:nvSpPr>
            <p:spPr>
              <a:xfrm>
                <a:off x="1119939" y="2529779"/>
                <a:ext cx="5150542" cy="176787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65100" dir="5400000" rotWithShape="0">
                  <a:srgbClr val="000000">
                    <a:alpha val="50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0" tIns="0" rIns="0" bIns="0" numCol="1" anchor="t">
                <a:normAutofit/>
              </a:bodyPr>
              <a:lstStyle/>
              <a:p>
                <a:pPr indent="12700" algn="ctr" defTabSz="1109609">
                  <a:spcBef>
                    <a:spcPts val="100"/>
                  </a:spcBef>
                  <a:tabLst>
                    <a:tab pos="5537200" algn="l"/>
                  </a:tabLst>
                  <a:defRPr b="1" spc="-2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pPr>
                <a:endParaRPr sz="3000" dirty="0"/>
              </a:p>
            </p:txBody>
          </p:sp>
        </p:grpSp>
        <p:sp>
          <p:nvSpPr>
            <p:cNvPr id="34" name="10M+ MADDİ DESTEK…">
              <a:extLst>
                <a:ext uri="{FF2B5EF4-FFF2-40B4-BE49-F238E27FC236}">
                  <a16:creationId xmlns:a16="http://schemas.microsoft.com/office/drawing/2014/main" id="{6A5BA1EE-4166-6583-19E2-4CF174C13DB5}"/>
                </a:ext>
              </a:extLst>
            </p:cNvPr>
            <p:cNvSpPr txBox="1"/>
            <p:nvPr/>
          </p:nvSpPr>
          <p:spPr>
            <a:xfrm>
              <a:off x="15547748" y="5701185"/>
              <a:ext cx="5610139" cy="68642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>
              <a:outerShdw blurRad="165100" dir="5400000" rotWithShape="0">
                <a:srgbClr val="000000">
                  <a:alpha val="50000"/>
                </a:srgbClr>
              </a:outerShdw>
            </a:effectLst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t">
              <a:noAutofit/>
            </a:bodyPr>
            <a:lstStyle/>
            <a:p>
              <a:pPr indent="6475" algn="ctr" defTabSz="565900">
                <a:tabLst>
                  <a:tab pos="2819400" algn="l"/>
                </a:tabLst>
                <a:defRPr sz="3700" b="1" spc="-200"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</a:defRPr>
              </a:pPr>
              <a:endParaRPr sz="3000" spc="-97" dirty="0"/>
            </a:p>
          </p:txBody>
        </p:sp>
        <p:grpSp>
          <p:nvGrpSpPr>
            <p:cNvPr id="19" name="Grupla">
              <a:extLst>
                <a:ext uri="{FF2B5EF4-FFF2-40B4-BE49-F238E27FC236}">
                  <a16:creationId xmlns:a16="http://schemas.microsoft.com/office/drawing/2014/main" id="{1EF0CD51-0CE7-679D-6B5D-F86291F475B6}"/>
                </a:ext>
              </a:extLst>
            </p:cNvPr>
            <p:cNvGrpSpPr/>
            <p:nvPr/>
          </p:nvGrpSpPr>
          <p:grpSpPr>
            <a:xfrm>
              <a:off x="7478554" y="6424107"/>
              <a:ext cx="9080563" cy="6151350"/>
              <a:chOff x="0" y="0"/>
              <a:chExt cx="9080562" cy="6151348"/>
            </a:xfrm>
          </p:grpSpPr>
          <p:pic>
            <p:nvPicPr>
              <p:cNvPr id="23" name="Görüntü" descr="Görüntü">
                <a:extLst>
                  <a:ext uri="{FF2B5EF4-FFF2-40B4-BE49-F238E27FC236}">
                    <a16:creationId xmlns:a16="http://schemas.microsoft.com/office/drawing/2014/main" id="{99D72A97-0293-6582-EEE9-4F0070F4B55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-1"/>
                <a:ext cx="9080563" cy="6151350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24" name="Grupla">
                <a:extLst>
                  <a:ext uri="{FF2B5EF4-FFF2-40B4-BE49-F238E27FC236}">
                    <a16:creationId xmlns:a16="http://schemas.microsoft.com/office/drawing/2014/main" id="{04E67AC8-A2E8-8389-44D8-C695855D4138}"/>
                  </a:ext>
                </a:extLst>
              </p:cNvPr>
              <p:cNvSpPr txBox="1"/>
              <p:nvPr/>
            </p:nvSpPr>
            <p:spPr>
              <a:xfrm>
                <a:off x="2032893" y="1783536"/>
                <a:ext cx="4195646" cy="188696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>
                <a:outerShdw blurRad="165100" dir="5400000" rotWithShape="0">
                  <a:srgbClr val="000000">
                    <a:alpha val="50000"/>
                  </a:srgbClr>
                </a:outerShdw>
              </a:effectLst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0" tIns="0" rIns="0" bIns="0" numCol="1" anchor="ctr">
                <a:normAutofit/>
              </a:bodyPr>
              <a:lstStyle>
                <a:lvl1pPr indent="12700" algn="ctr" defTabSz="1109609">
                  <a:spcBef>
                    <a:spcPts val="100"/>
                  </a:spcBef>
                  <a:tabLst>
                    <a:tab pos="5537200" algn="l"/>
                  </a:tabLst>
                  <a:defRPr b="1" spc="-2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</a:defRPr>
                </a:lvl1pPr>
              </a:lstStyle>
              <a:p>
                <a:endParaRPr sz="3000" dirty="0"/>
              </a:p>
            </p:txBody>
          </p:sp>
        </p:grpSp>
      </p:grpSp>
      <p:sp>
        <p:nvSpPr>
          <p:cNvPr id="718" name="PROGRAMLARI">
            <a:extLst>
              <a:ext uri="{FF2B5EF4-FFF2-40B4-BE49-F238E27FC236}">
                <a16:creationId xmlns:a16="http://schemas.microsoft.com/office/drawing/2014/main" id="{D5CD9BE9-A2FA-04D3-CB99-DBF88E428413}"/>
              </a:ext>
            </a:extLst>
          </p:cNvPr>
          <p:cNvSpPr txBox="1"/>
          <p:nvPr/>
        </p:nvSpPr>
        <p:spPr>
          <a:xfrm>
            <a:off x="13693406" y="9092840"/>
            <a:ext cx="3351519" cy="1793407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651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0" tIns="0" rIns="0" bIns="0" numCol="1" anchor="t">
            <a:noAutofit/>
          </a:bodyPr>
          <a:lstStyle>
            <a:lvl1pPr indent="12700" algn="ctr" defTabSz="1109609">
              <a:spcBef>
                <a:spcPts val="100"/>
              </a:spcBef>
              <a:tabLst>
                <a:tab pos="5537200" algn="l"/>
              </a:tabLst>
              <a:defRPr sz="3200" b="1" spc="-2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pPr algn="l"/>
            <a:r>
              <a:rPr lang="tr-TR" sz="2500" dirty="0"/>
              <a:t>1) KYS Ön Başvuru</a:t>
            </a:r>
          </a:p>
          <a:p>
            <a:pPr algn="l"/>
            <a:r>
              <a:rPr lang="tr-TR" sz="2500" dirty="0"/>
              <a:t>2) Canlı Video Mülakat</a:t>
            </a:r>
          </a:p>
          <a:p>
            <a:pPr algn="l"/>
            <a:r>
              <a:rPr lang="tr-TR" sz="2500" dirty="0"/>
              <a:t>3) Yönetici Mülakatı</a:t>
            </a:r>
          </a:p>
        </p:txBody>
      </p:sp>
      <p:sp>
        <p:nvSpPr>
          <p:cNvPr id="719" name="Grupla">
            <a:extLst>
              <a:ext uri="{FF2B5EF4-FFF2-40B4-BE49-F238E27FC236}">
                <a16:creationId xmlns:a16="http://schemas.microsoft.com/office/drawing/2014/main" id="{4D5597A2-4A3E-3649-4DC2-D36BAC252854}"/>
              </a:ext>
            </a:extLst>
          </p:cNvPr>
          <p:cNvSpPr txBox="1"/>
          <p:nvPr/>
        </p:nvSpPr>
        <p:spPr>
          <a:xfrm>
            <a:off x="12267302" y="2547562"/>
            <a:ext cx="5521901" cy="2115091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651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0" tIns="0" rIns="0" bIns="0" numCol="1" anchor="ctr">
            <a:normAutofit/>
          </a:bodyPr>
          <a:lstStyle>
            <a:lvl1pPr indent="12700" algn="ctr" defTabSz="1109609">
              <a:spcBef>
                <a:spcPts val="100"/>
              </a:spcBef>
              <a:tabLst>
                <a:tab pos="5537200" algn="l"/>
              </a:tabLst>
              <a:defRPr b="1" spc="-2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r>
              <a:rPr lang="tr-TR" sz="3000" dirty="0"/>
              <a:t>EĞİTİMEN MENTOR BURS PROGRAMI MÜLAKAT AŞAMALARI</a:t>
            </a:r>
            <a:endParaRPr sz="3000" dirty="0"/>
          </a:p>
        </p:txBody>
      </p:sp>
      <p:sp>
        <p:nvSpPr>
          <p:cNvPr id="720" name="Grupla">
            <a:extLst>
              <a:ext uri="{FF2B5EF4-FFF2-40B4-BE49-F238E27FC236}">
                <a16:creationId xmlns:a16="http://schemas.microsoft.com/office/drawing/2014/main" id="{10D35577-D42F-6576-5B19-B08F4BD9A9A0}"/>
              </a:ext>
            </a:extLst>
          </p:cNvPr>
          <p:cNvSpPr txBox="1"/>
          <p:nvPr/>
        </p:nvSpPr>
        <p:spPr>
          <a:xfrm>
            <a:off x="12513641" y="7251649"/>
            <a:ext cx="5143088" cy="2115091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651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0" tIns="0" rIns="0" bIns="0" numCol="1" anchor="ctr">
            <a:normAutofit/>
          </a:bodyPr>
          <a:lstStyle>
            <a:lvl1pPr indent="12700" algn="ctr" defTabSz="1109609">
              <a:spcBef>
                <a:spcPts val="100"/>
              </a:spcBef>
              <a:tabLst>
                <a:tab pos="5537200" algn="l"/>
              </a:tabLst>
              <a:defRPr b="1" spc="-2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r>
              <a:rPr lang="tr-TR" sz="3000" dirty="0"/>
              <a:t>SEN GELECEKSİN BURS PROGRAMI MÜLAKAT AŞAMALARI</a:t>
            </a:r>
            <a:endParaRPr sz="3000" dirty="0"/>
          </a:p>
        </p:txBody>
      </p:sp>
      <p:sp>
        <p:nvSpPr>
          <p:cNvPr id="721" name="Grupla">
            <a:extLst>
              <a:ext uri="{FF2B5EF4-FFF2-40B4-BE49-F238E27FC236}">
                <a16:creationId xmlns:a16="http://schemas.microsoft.com/office/drawing/2014/main" id="{426229EE-0099-F7F9-4FBB-E5025FA43ED2}"/>
              </a:ext>
            </a:extLst>
          </p:cNvPr>
          <p:cNvSpPr txBox="1"/>
          <p:nvPr/>
        </p:nvSpPr>
        <p:spPr>
          <a:xfrm>
            <a:off x="5189240" y="7158626"/>
            <a:ext cx="5247675" cy="2115091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651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0" tIns="0" rIns="0" bIns="0" numCol="1" anchor="ctr">
            <a:normAutofit/>
          </a:bodyPr>
          <a:lstStyle>
            <a:lvl1pPr indent="12700" algn="ctr" defTabSz="1109609">
              <a:spcBef>
                <a:spcPts val="100"/>
              </a:spcBef>
              <a:tabLst>
                <a:tab pos="5537200" algn="l"/>
              </a:tabLst>
              <a:defRPr b="1" spc="-2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r>
              <a:rPr lang="tr-TR" sz="3000" dirty="0"/>
              <a:t>YÜKSELEN YILDIZ BURS PROGRAMI MÜLAKAT AŞAMALARI</a:t>
            </a:r>
            <a:endParaRPr sz="3000" dirty="0"/>
          </a:p>
        </p:txBody>
      </p:sp>
      <p:sp>
        <p:nvSpPr>
          <p:cNvPr id="722" name="PROGRAMLARI">
            <a:extLst>
              <a:ext uri="{FF2B5EF4-FFF2-40B4-BE49-F238E27FC236}">
                <a16:creationId xmlns:a16="http://schemas.microsoft.com/office/drawing/2014/main" id="{5B795E85-00DF-3CFB-D309-331F2183FE32}"/>
              </a:ext>
            </a:extLst>
          </p:cNvPr>
          <p:cNvSpPr txBox="1"/>
          <p:nvPr/>
        </p:nvSpPr>
        <p:spPr>
          <a:xfrm>
            <a:off x="5681858" y="9158264"/>
            <a:ext cx="7449210" cy="1793407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651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0" tIns="0" rIns="0" bIns="0" numCol="1" anchor="t">
            <a:noAutofit/>
          </a:bodyPr>
          <a:lstStyle>
            <a:lvl1pPr indent="12700" algn="ctr" defTabSz="1109609">
              <a:spcBef>
                <a:spcPts val="100"/>
              </a:spcBef>
              <a:tabLst>
                <a:tab pos="5537200" algn="l"/>
              </a:tabLst>
              <a:defRPr sz="3200" b="1" spc="-2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pPr algn="l"/>
            <a:r>
              <a:rPr lang="tr-TR" sz="2500" dirty="0"/>
              <a:t>1) KYS Ön Başvuru</a:t>
            </a:r>
          </a:p>
          <a:p>
            <a:pPr algn="l"/>
            <a:r>
              <a:rPr lang="tr-TR" sz="2500" dirty="0"/>
              <a:t>2) Canlı Video Mülakat</a:t>
            </a:r>
          </a:p>
          <a:p>
            <a:pPr algn="l"/>
            <a:r>
              <a:rPr lang="tr-TR" sz="2500" dirty="0"/>
              <a:t>3) Vaka Mülakatı</a:t>
            </a:r>
          </a:p>
          <a:p>
            <a:pPr algn="l"/>
            <a:r>
              <a:rPr lang="tr-TR" sz="2500" dirty="0"/>
              <a:t>4) Yönetici Mülakatı</a:t>
            </a:r>
          </a:p>
        </p:txBody>
      </p:sp>
      <p:sp>
        <p:nvSpPr>
          <p:cNvPr id="723" name="PROGRAMLARI">
            <a:extLst>
              <a:ext uri="{FF2B5EF4-FFF2-40B4-BE49-F238E27FC236}">
                <a16:creationId xmlns:a16="http://schemas.microsoft.com/office/drawing/2014/main" id="{8C0D93FC-6A7A-FC0D-872F-3F5FD42471BB}"/>
              </a:ext>
            </a:extLst>
          </p:cNvPr>
          <p:cNvSpPr txBox="1"/>
          <p:nvPr/>
        </p:nvSpPr>
        <p:spPr>
          <a:xfrm>
            <a:off x="5843776" y="4539783"/>
            <a:ext cx="7449210" cy="1793407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651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0" tIns="0" rIns="0" bIns="0" numCol="1" anchor="t">
            <a:noAutofit/>
          </a:bodyPr>
          <a:lstStyle>
            <a:lvl1pPr indent="12700" algn="ctr" defTabSz="1109609">
              <a:spcBef>
                <a:spcPts val="100"/>
              </a:spcBef>
              <a:tabLst>
                <a:tab pos="5537200" algn="l"/>
              </a:tabLst>
              <a:defRPr sz="3200" b="1" spc="-2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pPr algn="l"/>
            <a:r>
              <a:rPr lang="tr-TR" sz="2500" dirty="0"/>
              <a:t>1) KYS Ön Başvuru</a:t>
            </a:r>
          </a:p>
          <a:p>
            <a:pPr algn="l"/>
            <a:r>
              <a:rPr lang="tr-TR" sz="2500" dirty="0"/>
              <a:t>2) Belge Beyan Aşaması</a:t>
            </a:r>
          </a:p>
          <a:p>
            <a:pPr algn="l"/>
            <a:r>
              <a:rPr lang="tr-TR" sz="2500" dirty="0"/>
              <a:t>3) Yüz Yüze Mülakat</a:t>
            </a:r>
          </a:p>
        </p:txBody>
      </p:sp>
      <p:sp>
        <p:nvSpPr>
          <p:cNvPr id="724" name="PROGRAMLARI">
            <a:extLst>
              <a:ext uri="{FF2B5EF4-FFF2-40B4-BE49-F238E27FC236}">
                <a16:creationId xmlns:a16="http://schemas.microsoft.com/office/drawing/2014/main" id="{F22BCC8C-C9C6-7A55-0C23-A87356C9951A}"/>
              </a:ext>
            </a:extLst>
          </p:cNvPr>
          <p:cNvSpPr txBox="1"/>
          <p:nvPr/>
        </p:nvSpPr>
        <p:spPr>
          <a:xfrm>
            <a:off x="13376945" y="4476821"/>
            <a:ext cx="7449210" cy="1793407"/>
          </a:xfrm>
          <a:prstGeom prst="rect">
            <a:avLst/>
          </a:prstGeom>
          <a:noFill/>
          <a:ln w="12700" cap="flat">
            <a:noFill/>
            <a:miter lim="400000"/>
          </a:ln>
          <a:effectLst>
            <a:outerShdw blurRad="1651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0" tIns="0" rIns="0" bIns="0" numCol="1" anchor="t">
            <a:noAutofit/>
          </a:bodyPr>
          <a:lstStyle>
            <a:lvl1pPr indent="12700" algn="ctr" defTabSz="1109609">
              <a:spcBef>
                <a:spcPts val="100"/>
              </a:spcBef>
              <a:tabLst>
                <a:tab pos="5537200" algn="l"/>
              </a:tabLst>
              <a:defRPr sz="3200" b="1" spc="-2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defRPr>
            </a:lvl1pPr>
          </a:lstStyle>
          <a:p>
            <a:pPr algn="l"/>
            <a:r>
              <a:rPr lang="tr-TR" sz="2500" dirty="0"/>
              <a:t>1) KYS Ön Başvuru</a:t>
            </a:r>
          </a:p>
          <a:p>
            <a:pPr algn="l"/>
            <a:r>
              <a:rPr lang="tr-TR" sz="2500" dirty="0"/>
              <a:t>2) Genel Yetenek Testi</a:t>
            </a:r>
          </a:p>
          <a:p>
            <a:pPr algn="l"/>
            <a:r>
              <a:rPr lang="tr-TR" sz="2500" dirty="0"/>
              <a:t>3) Video Mülakat</a:t>
            </a:r>
          </a:p>
          <a:p>
            <a:pPr algn="l"/>
            <a:r>
              <a:rPr lang="tr-TR" sz="2500" dirty="0"/>
              <a:t>4) Panel Mülakat</a:t>
            </a:r>
          </a:p>
        </p:txBody>
      </p:sp>
    </p:spTree>
    <p:extLst>
      <p:ext uri="{BB962C8B-B14F-4D97-AF65-F5344CB8AC3E}">
        <p14:creationId xmlns:p14="http://schemas.microsoft.com/office/powerpoint/2010/main" val="1261894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17" name="Grupla"/>
          <p:cNvGrpSpPr/>
          <p:nvPr/>
        </p:nvGrpSpPr>
        <p:grpSpPr>
          <a:xfrm>
            <a:off x="1823441" y="6109716"/>
            <a:ext cx="19442756" cy="6702676"/>
            <a:chOff x="0" y="0"/>
            <a:chExt cx="19442755" cy="6702675"/>
          </a:xfrm>
        </p:grpSpPr>
        <p:pic>
          <p:nvPicPr>
            <p:cNvPr id="1715" name="lens_sari.png" descr="lens_sari.png"/>
            <p:cNvPicPr>
              <a:picLocks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 flipH="1">
              <a:off x="0" y="0"/>
              <a:ext cx="19442755" cy="6702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16" name="Görüntü" descr="Görüntü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253897" y="2347847"/>
              <a:ext cx="12196185" cy="99097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693" name="Deneyap öğrencileri Baykar Ziyareti-.JPG" descr="Deneyap öğrencileri Baykar Ziyareti-.JPG"/>
          <p:cNvPicPr>
            <a:picLocks noChangeAspect="1"/>
          </p:cNvPicPr>
          <p:nvPr/>
        </p:nvPicPr>
        <p:blipFill>
          <a:blip r:embed="rId4"/>
          <a:srcRect r="25289"/>
          <a:stretch>
            <a:fillRect/>
          </a:stretch>
        </p:blipFill>
        <p:spPr>
          <a:xfrm>
            <a:off x="247046" y="2176339"/>
            <a:ext cx="2630028" cy="234690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5" h="21600" extrusionOk="0">
                <a:moveTo>
                  <a:pt x="6352" y="0"/>
                </a:moveTo>
                <a:cubicBezTo>
                  <a:pt x="5722" y="0"/>
                  <a:pt x="4965" y="498"/>
                  <a:pt x="4650" y="1101"/>
                </a:cubicBezTo>
                <a:cubicBezTo>
                  <a:pt x="4650" y="1101"/>
                  <a:pt x="4651" y="1098"/>
                  <a:pt x="236" y="9699"/>
                </a:cubicBezTo>
                <a:cubicBezTo>
                  <a:pt x="79" y="10000"/>
                  <a:pt x="0" y="10401"/>
                  <a:pt x="0" y="10800"/>
                </a:cubicBezTo>
                <a:cubicBezTo>
                  <a:pt x="0" y="11199"/>
                  <a:pt x="79" y="11600"/>
                  <a:pt x="236" y="11901"/>
                </a:cubicBezTo>
                <a:cubicBezTo>
                  <a:pt x="236" y="11901"/>
                  <a:pt x="235" y="11898"/>
                  <a:pt x="4650" y="20499"/>
                </a:cubicBezTo>
                <a:cubicBezTo>
                  <a:pt x="4965" y="21102"/>
                  <a:pt x="5722" y="21600"/>
                  <a:pt x="6352" y="21600"/>
                </a:cubicBezTo>
                <a:lnTo>
                  <a:pt x="15184" y="21600"/>
                </a:lnTo>
                <a:cubicBezTo>
                  <a:pt x="15799" y="21600"/>
                  <a:pt x="16570" y="21102"/>
                  <a:pt x="16886" y="20499"/>
                </a:cubicBezTo>
                <a:cubicBezTo>
                  <a:pt x="16886" y="20499"/>
                  <a:pt x="16885" y="20502"/>
                  <a:pt x="21300" y="11901"/>
                </a:cubicBezTo>
                <a:cubicBezTo>
                  <a:pt x="21600" y="11298"/>
                  <a:pt x="21600" y="10302"/>
                  <a:pt x="21300" y="9699"/>
                </a:cubicBezTo>
                <a:cubicBezTo>
                  <a:pt x="21300" y="9699"/>
                  <a:pt x="21301" y="9702"/>
                  <a:pt x="16886" y="1101"/>
                </a:cubicBezTo>
                <a:cubicBezTo>
                  <a:pt x="16570" y="498"/>
                  <a:pt x="15799" y="0"/>
                  <a:pt x="15184" y="0"/>
                </a:cubicBezTo>
                <a:lnTo>
                  <a:pt x="6352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694" name="DENEYAP TEKNOLOJİ ATÖLYELERİ (2).JPG" descr="DENEYAP TEKNOLOJİ ATÖLYELERİ (2).JPG"/>
          <p:cNvPicPr>
            <a:picLocks noChangeAspect="1"/>
          </p:cNvPicPr>
          <p:nvPr/>
        </p:nvPicPr>
        <p:blipFill>
          <a:blip r:embed="rId5"/>
          <a:srcRect l="36940"/>
          <a:stretch>
            <a:fillRect/>
          </a:stretch>
        </p:blipFill>
        <p:spPr>
          <a:xfrm>
            <a:off x="2663389" y="2973454"/>
            <a:ext cx="3755582" cy="33510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6352" y="0"/>
                </a:moveTo>
                <a:cubicBezTo>
                  <a:pt x="5721" y="0"/>
                  <a:pt x="4965" y="497"/>
                  <a:pt x="4650" y="1100"/>
                </a:cubicBezTo>
                <a:cubicBezTo>
                  <a:pt x="4650" y="1100"/>
                  <a:pt x="4650" y="1099"/>
                  <a:pt x="236" y="9700"/>
                </a:cubicBezTo>
                <a:cubicBezTo>
                  <a:pt x="-79" y="10303"/>
                  <a:pt x="-79" y="11297"/>
                  <a:pt x="236" y="11900"/>
                </a:cubicBezTo>
                <a:cubicBezTo>
                  <a:pt x="236" y="11900"/>
                  <a:pt x="236" y="11899"/>
                  <a:pt x="4650" y="20500"/>
                </a:cubicBezTo>
                <a:cubicBezTo>
                  <a:pt x="4965" y="21103"/>
                  <a:pt x="5721" y="21600"/>
                  <a:pt x="6352" y="21600"/>
                </a:cubicBezTo>
                <a:lnTo>
                  <a:pt x="15180" y="21600"/>
                </a:lnTo>
                <a:cubicBezTo>
                  <a:pt x="15795" y="21600"/>
                  <a:pt x="16565" y="21103"/>
                  <a:pt x="16881" y="20500"/>
                </a:cubicBezTo>
                <a:cubicBezTo>
                  <a:pt x="16881" y="20500"/>
                  <a:pt x="16882" y="20501"/>
                  <a:pt x="21296" y="11900"/>
                </a:cubicBezTo>
                <a:cubicBezTo>
                  <a:pt x="21446" y="11598"/>
                  <a:pt x="21521" y="11199"/>
                  <a:pt x="21521" y="10800"/>
                </a:cubicBezTo>
                <a:cubicBezTo>
                  <a:pt x="21521" y="10401"/>
                  <a:pt x="21446" y="10002"/>
                  <a:pt x="21296" y="9700"/>
                </a:cubicBezTo>
                <a:cubicBezTo>
                  <a:pt x="21296" y="9700"/>
                  <a:pt x="21295" y="9701"/>
                  <a:pt x="16881" y="1100"/>
                </a:cubicBezTo>
                <a:cubicBezTo>
                  <a:pt x="16565" y="497"/>
                  <a:pt x="15795" y="0"/>
                  <a:pt x="15180" y="0"/>
                </a:cubicBezTo>
                <a:lnTo>
                  <a:pt x="6352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695" name="IMG_7573.JPG" descr="IMG_7573.JPG"/>
          <p:cNvPicPr>
            <a:picLocks noChangeAspect="1"/>
          </p:cNvPicPr>
          <p:nvPr/>
        </p:nvPicPr>
        <p:blipFill>
          <a:blip r:embed="rId6"/>
          <a:srcRect l="25285"/>
          <a:stretch>
            <a:fillRect/>
          </a:stretch>
        </p:blipFill>
        <p:spPr>
          <a:xfrm>
            <a:off x="2663389" y="-556327"/>
            <a:ext cx="3755582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6352" y="0"/>
                </a:moveTo>
                <a:cubicBezTo>
                  <a:pt x="5721" y="0"/>
                  <a:pt x="4965" y="497"/>
                  <a:pt x="4650" y="1100"/>
                </a:cubicBezTo>
                <a:cubicBezTo>
                  <a:pt x="4650" y="1100"/>
                  <a:pt x="4650" y="1099"/>
                  <a:pt x="236" y="9700"/>
                </a:cubicBezTo>
                <a:cubicBezTo>
                  <a:pt x="-79" y="10303"/>
                  <a:pt x="-79" y="11297"/>
                  <a:pt x="236" y="11900"/>
                </a:cubicBezTo>
                <a:cubicBezTo>
                  <a:pt x="236" y="11900"/>
                  <a:pt x="236" y="11899"/>
                  <a:pt x="4650" y="20500"/>
                </a:cubicBezTo>
                <a:cubicBezTo>
                  <a:pt x="4965" y="21103"/>
                  <a:pt x="5721" y="21600"/>
                  <a:pt x="6352" y="21600"/>
                </a:cubicBezTo>
                <a:lnTo>
                  <a:pt x="15180" y="21600"/>
                </a:lnTo>
                <a:cubicBezTo>
                  <a:pt x="15795" y="21600"/>
                  <a:pt x="16565" y="21103"/>
                  <a:pt x="16881" y="20500"/>
                </a:cubicBezTo>
                <a:cubicBezTo>
                  <a:pt x="16881" y="20500"/>
                  <a:pt x="16882" y="20501"/>
                  <a:pt x="21296" y="11900"/>
                </a:cubicBezTo>
                <a:cubicBezTo>
                  <a:pt x="21446" y="11598"/>
                  <a:pt x="21521" y="11199"/>
                  <a:pt x="21521" y="10800"/>
                </a:cubicBezTo>
                <a:cubicBezTo>
                  <a:pt x="21521" y="10401"/>
                  <a:pt x="21446" y="10002"/>
                  <a:pt x="21296" y="9700"/>
                </a:cubicBezTo>
                <a:cubicBezTo>
                  <a:pt x="21296" y="9700"/>
                  <a:pt x="21295" y="9701"/>
                  <a:pt x="16881" y="1100"/>
                </a:cubicBezTo>
                <a:cubicBezTo>
                  <a:pt x="16565" y="497"/>
                  <a:pt x="15795" y="0"/>
                  <a:pt x="15180" y="0"/>
                </a:cubicBezTo>
                <a:lnTo>
                  <a:pt x="6352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696" name="bursiyerler vakıfta.JPG" descr="bursiyerler vakıfta.JPG"/>
          <p:cNvPicPr>
            <a:picLocks noChangeAspect="1"/>
          </p:cNvPicPr>
          <p:nvPr/>
        </p:nvPicPr>
        <p:blipFill>
          <a:blip r:embed="rId7"/>
          <a:srcRect l="18474" t="4" r="18469"/>
          <a:stretch>
            <a:fillRect/>
          </a:stretch>
        </p:blipFill>
        <p:spPr>
          <a:xfrm>
            <a:off x="5718813" y="2001404"/>
            <a:ext cx="2060220" cy="183832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6329" y="0"/>
                </a:moveTo>
                <a:cubicBezTo>
                  <a:pt x="5701" y="0"/>
                  <a:pt x="4945" y="498"/>
                  <a:pt x="4631" y="1101"/>
                </a:cubicBezTo>
                <a:cubicBezTo>
                  <a:pt x="4631" y="1101"/>
                  <a:pt x="4634" y="1098"/>
                  <a:pt x="235" y="9699"/>
                </a:cubicBezTo>
                <a:cubicBezTo>
                  <a:pt x="-79" y="10302"/>
                  <a:pt x="-79" y="11298"/>
                  <a:pt x="235" y="11901"/>
                </a:cubicBezTo>
                <a:cubicBezTo>
                  <a:pt x="235" y="11901"/>
                  <a:pt x="232" y="11898"/>
                  <a:pt x="4631" y="20499"/>
                </a:cubicBezTo>
                <a:cubicBezTo>
                  <a:pt x="4945" y="21102"/>
                  <a:pt x="5701" y="21600"/>
                  <a:pt x="6329" y="21600"/>
                </a:cubicBezTo>
                <a:lnTo>
                  <a:pt x="15125" y="21600"/>
                </a:lnTo>
                <a:cubicBezTo>
                  <a:pt x="15737" y="21600"/>
                  <a:pt x="16508" y="21102"/>
                  <a:pt x="16823" y="20499"/>
                </a:cubicBezTo>
                <a:cubicBezTo>
                  <a:pt x="16823" y="20499"/>
                  <a:pt x="16824" y="20502"/>
                  <a:pt x="21223" y="11901"/>
                </a:cubicBezTo>
                <a:cubicBezTo>
                  <a:pt x="21521" y="11298"/>
                  <a:pt x="21521" y="10302"/>
                  <a:pt x="21223" y="9699"/>
                </a:cubicBezTo>
                <a:cubicBezTo>
                  <a:pt x="21223" y="9699"/>
                  <a:pt x="21221" y="9702"/>
                  <a:pt x="16823" y="1101"/>
                </a:cubicBezTo>
                <a:cubicBezTo>
                  <a:pt x="16508" y="498"/>
                  <a:pt x="15737" y="0"/>
                  <a:pt x="15125" y="0"/>
                </a:cubicBezTo>
                <a:lnTo>
                  <a:pt x="6329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697" name="TEKNOFEST 2018 İstanbul.jpg" descr="TEKNOFEST 2018 İstanbul.jpg"/>
          <p:cNvPicPr>
            <a:picLocks noChangeAspect="1"/>
          </p:cNvPicPr>
          <p:nvPr/>
        </p:nvPicPr>
        <p:blipFill>
          <a:blip r:embed="rId8"/>
          <a:srcRect l="3447" r="21782"/>
          <a:stretch>
            <a:fillRect/>
          </a:stretch>
        </p:blipFill>
        <p:spPr>
          <a:xfrm>
            <a:off x="14909523" y="2542009"/>
            <a:ext cx="3755438" cy="335107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6330" y="0"/>
                </a:moveTo>
                <a:cubicBezTo>
                  <a:pt x="5701" y="0"/>
                  <a:pt x="4949" y="497"/>
                  <a:pt x="4634" y="1100"/>
                </a:cubicBezTo>
                <a:cubicBezTo>
                  <a:pt x="4634" y="1100"/>
                  <a:pt x="4634" y="1099"/>
                  <a:pt x="235" y="9700"/>
                </a:cubicBezTo>
                <a:cubicBezTo>
                  <a:pt x="-79" y="10303"/>
                  <a:pt x="-79" y="11297"/>
                  <a:pt x="235" y="11900"/>
                </a:cubicBezTo>
                <a:cubicBezTo>
                  <a:pt x="235" y="11900"/>
                  <a:pt x="236" y="11899"/>
                  <a:pt x="4634" y="20500"/>
                </a:cubicBezTo>
                <a:cubicBezTo>
                  <a:pt x="4949" y="21103"/>
                  <a:pt x="5701" y="21600"/>
                  <a:pt x="6330" y="21600"/>
                </a:cubicBezTo>
                <a:lnTo>
                  <a:pt x="15128" y="21600"/>
                </a:lnTo>
                <a:cubicBezTo>
                  <a:pt x="15741" y="21600"/>
                  <a:pt x="16510" y="21103"/>
                  <a:pt x="16824" y="20500"/>
                </a:cubicBezTo>
                <a:cubicBezTo>
                  <a:pt x="16824" y="20500"/>
                  <a:pt x="16824" y="20501"/>
                  <a:pt x="21223" y="11900"/>
                </a:cubicBezTo>
                <a:cubicBezTo>
                  <a:pt x="21521" y="11297"/>
                  <a:pt x="21521" y="10303"/>
                  <a:pt x="21223" y="9700"/>
                </a:cubicBezTo>
                <a:cubicBezTo>
                  <a:pt x="21223" y="9700"/>
                  <a:pt x="21223" y="9701"/>
                  <a:pt x="16824" y="1100"/>
                </a:cubicBezTo>
                <a:cubicBezTo>
                  <a:pt x="16510" y="497"/>
                  <a:pt x="15741" y="0"/>
                  <a:pt x="15128" y="0"/>
                </a:cubicBezTo>
                <a:lnTo>
                  <a:pt x="633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698" name="TEKNOFEST 2020 Gaziantep.jpg" descr="TEKNOFEST 2020 Gaziantep.jpg"/>
          <p:cNvPicPr>
            <a:picLocks noChangeAspect="1"/>
          </p:cNvPicPr>
          <p:nvPr/>
        </p:nvPicPr>
        <p:blipFill>
          <a:blip r:embed="rId9"/>
          <a:srcRect l="12656" t="4" r="12666" b="6479"/>
          <a:stretch>
            <a:fillRect/>
          </a:stretch>
        </p:blipFill>
        <p:spPr>
          <a:xfrm>
            <a:off x="15472611" y="-17026"/>
            <a:ext cx="2822741" cy="23556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4479" y="0"/>
                </a:moveTo>
                <a:cubicBezTo>
                  <a:pt x="4473" y="11"/>
                  <a:pt x="4481" y="0"/>
                  <a:pt x="236" y="8874"/>
                </a:cubicBezTo>
                <a:cubicBezTo>
                  <a:pt x="-78" y="9519"/>
                  <a:pt x="-78" y="10585"/>
                  <a:pt x="236" y="11229"/>
                </a:cubicBezTo>
                <a:cubicBezTo>
                  <a:pt x="236" y="11229"/>
                  <a:pt x="234" y="11225"/>
                  <a:pt x="4633" y="20423"/>
                </a:cubicBezTo>
                <a:cubicBezTo>
                  <a:pt x="4947" y="21067"/>
                  <a:pt x="5705" y="21600"/>
                  <a:pt x="6333" y="21600"/>
                </a:cubicBezTo>
                <a:cubicBezTo>
                  <a:pt x="6333" y="21600"/>
                  <a:pt x="6333" y="21600"/>
                  <a:pt x="15131" y="21600"/>
                </a:cubicBezTo>
                <a:cubicBezTo>
                  <a:pt x="15744" y="21600"/>
                  <a:pt x="16511" y="21067"/>
                  <a:pt x="16826" y="20423"/>
                </a:cubicBezTo>
                <a:cubicBezTo>
                  <a:pt x="16826" y="20423"/>
                  <a:pt x="16824" y="20427"/>
                  <a:pt x="21223" y="11229"/>
                </a:cubicBezTo>
                <a:cubicBezTo>
                  <a:pt x="21522" y="10585"/>
                  <a:pt x="21522" y="9519"/>
                  <a:pt x="21223" y="8874"/>
                </a:cubicBezTo>
                <a:cubicBezTo>
                  <a:pt x="21223" y="8874"/>
                  <a:pt x="20932" y="8262"/>
                  <a:pt x="16980" y="0"/>
                </a:cubicBezTo>
                <a:lnTo>
                  <a:pt x="4479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699" name="DENEYAP TEKNOLOJİ ATÖLYELERİ (1).jpeg" descr="DENEYAP TEKNOLOJİ ATÖLYELERİ (1).jpeg"/>
          <p:cNvPicPr>
            <a:picLocks noChangeAspect="1"/>
          </p:cNvPicPr>
          <p:nvPr/>
        </p:nvPicPr>
        <p:blipFill>
          <a:blip r:embed="rId10"/>
          <a:srcRect l="15946"/>
          <a:stretch>
            <a:fillRect/>
          </a:stretch>
        </p:blipFill>
        <p:spPr>
          <a:xfrm>
            <a:off x="17964982" y="813392"/>
            <a:ext cx="3755582" cy="33510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6352" y="0"/>
                </a:moveTo>
                <a:cubicBezTo>
                  <a:pt x="5721" y="0"/>
                  <a:pt x="4965" y="497"/>
                  <a:pt x="4650" y="1100"/>
                </a:cubicBezTo>
                <a:cubicBezTo>
                  <a:pt x="4650" y="1100"/>
                  <a:pt x="4650" y="1099"/>
                  <a:pt x="236" y="9700"/>
                </a:cubicBezTo>
                <a:cubicBezTo>
                  <a:pt x="-79" y="10303"/>
                  <a:pt x="-79" y="11297"/>
                  <a:pt x="236" y="11900"/>
                </a:cubicBezTo>
                <a:cubicBezTo>
                  <a:pt x="236" y="11900"/>
                  <a:pt x="236" y="11899"/>
                  <a:pt x="4650" y="20500"/>
                </a:cubicBezTo>
                <a:cubicBezTo>
                  <a:pt x="4965" y="21103"/>
                  <a:pt x="5721" y="21600"/>
                  <a:pt x="6352" y="21600"/>
                </a:cubicBezTo>
                <a:lnTo>
                  <a:pt x="15180" y="21600"/>
                </a:lnTo>
                <a:cubicBezTo>
                  <a:pt x="15795" y="21600"/>
                  <a:pt x="16565" y="21103"/>
                  <a:pt x="16881" y="20500"/>
                </a:cubicBezTo>
                <a:cubicBezTo>
                  <a:pt x="16881" y="20500"/>
                  <a:pt x="16882" y="20501"/>
                  <a:pt x="21296" y="11900"/>
                </a:cubicBezTo>
                <a:cubicBezTo>
                  <a:pt x="21446" y="11598"/>
                  <a:pt x="21521" y="11199"/>
                  <a:pt x="21521" y="10800"/>
                </a:cubicBezTo>
                <a:cubicBezTo>
                  <a:pt x="21521" y="10401"/>
                  <a:pt x="21446" y="10002"/>
                  <a:pt x="21296" y="9700"/>
                </a:cubicBezTo>
                <a:cubicBezTo>
                  <a:pt x="21296" y="9700"/>
                  <a:pt x="21295" y="9701"/>
                  <a:pt x="16881" y="1100"/>
                </a:cubicBezTo>
                <a:cubicBezTo>
                  <a:pt x="16565" y="497"/>
                  <a:pt x="15795" y="0"/>
                  <a:pt x="15180" y="0"/>
                </a:cubicBezTo>
                <a:lnTo>
                  <a:pt x="6352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0" name="Uzay ve Havacılık Atölyesi.JPG" descr="Uzay ve Havacılık Atölyesi.JPG"/>
          <p:cNvPicPr>
            <a:picLocks noChangeAspect="1"/>
          </p:cNvPicPr>
          <p:nvPr/>
        </p:nvPicPr>
        <p:blipFill>
          <a:blip r:embed="rId11"/>
          <a:srcRect r="36940"/>
          <a:stretch>
            <a:fillRect/>
          </a:stretch>
        </p:blipFill>
        <p:spPr>
          <a:xfrm>
            <a:off x="21032685" y="2542009"/>
            <a:ext cx="3755594" cy="335107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5" h="21600" extrusionOk="0">
                <a:moveTo>
                  <a:pt x="6353" y="0"/>
                </a:moveTo>
                <a:cubicBezTo>
                  <a:pt x="5723" y="0"/>
                  <a:pt x="4967" y="497"/>
                  <a:pt x="4652" y="1100"/>
                </a:cubicBezTo>
                <a:cubicBezTo>
                  <a:pt x="4652" y="1100"/>
                  <a:pt x="4650" y="1099"/>
                  <a:pt x="237" y="9700"/>
                </a:cubicBezTo>
                <a:cubicBezTo>
                  <a:pt x="79" y="10002"/>
                  <a:pt x="0" y="10401"/>
                  <a:pt x="0" y="10800"/>
                </a:cubicBezTo>
                <a:cubicBezTo>
                  <a:pt x="0" y="11199"/>
                  <a:pt x="79" y="11598"/>
                  <a:pt x="237" y="11900"/>
                </a:cubicBezTo>
                <a:cubicBezTo>
                  <a:pt x="237" y="11900"/>
                  <a:pt x="237" y="11899"/>
                  <a:pt x="4652" y="20500"/>
                </a:cubicBezTo>
                <a:cubicBezTo>
                  <a:pt x="4967" y="21103"/>
                  <a:pt x="5723" y="21600"/>
                  <a:pt x="6353" y="21600"/>
                </a:cubicBezTo>
                <a:lnTo>
                  <a:pt x="15183" y="21600"/>
                </a:lnTo>
                <a:cubicBezTo>
                  <a:pt x="15798" y="21600"/>
                  <a:pt x="16570" y="21103"/>
                  <a:pt x="16885" y="20500"/>
                </a:cubicBezTo>
                <a:cubicBezTo>
                  <a:pt x="16885" y="20500"/>
                  <a:pt x="16886" y="20501"/>
                  <a:pt x="21300" y="11900"/>
                </a:cubicBezTo>
                <a:cubicBezTo>
                  <a:pt x="21600" y="11297"/>
                  <a:pt x="21600" y="10303"/>
                  <a:pt x="21300" y="9700"/>
                </a:cubicBezTo>
                <a:cubicBezTo>
                  <a:pt x="21300" y="9700"/>
                  <a:pt x="21300" y="9701"/>
                  <a:pt x="16885" y="1100"/>
                </a:cubicBezTo>
                <a:cubicBezTo>
                  <a:pt x="16570" y="497"/>
                  <a:pt x="15798" y="0"/>
                  <a:pt x="15183" y="0"/>
                </a:cubicBezTo>
                <a:lnTo>
                  <a:pt x="6353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1" name="bursiyer kefken kız kampı Ömer Kökçam.JPG" descr="bursiyer kefken kız kampı Ömer Kökçam.JPG"/>
          <p:cNvPicPr>
            <a:picLocks noChangeAspect="1"/>
          </p:cNvPicPr>
          <p:nvPr/>
        </p:nvPicPr>
        <p:blipFill>
          <a:blip r:embed="rId12"/>
          <a:srcRect r="30554"/>
          <a:stretch>
            <a:fillRect/>
          </a:stretch>
        </p:blipFill>
        <p:spPr>
          <a:xfrm>
            <a:off x="-139469" y="4739878"/>
            <a:ext cx="3490798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0" h="21600" extrusionOk="0">
                <a:moveTo>
                  <a:pt x="5201" y="0"/>
                </a:moveTo>
                <a:cubicBezTo>
                  <a:pt x="4523" y="0"/>
                  <a:pt x="3711" y="497"/>
                  <a:pt x="3371" y="1100"/>
                </a:cubicBezTo>
                <a:cubicBezTo>
                  <a:pt x="3371" y="1100"/>
                  <a:pt x="1699" y="4128"/>
                  <a:pt x="0" y="7206"/>
                </a:cubicBezTo>
                <a:lnTo>
                  <a:pt x="0" y="14394"/>
                </a:lnTo>
                <a:cubicBezTo>
                  <a:pt x="284" y="14908"/>
                  <a:pt x="0" y="14394"/>
                  <a:pt x="3371" y="20500"/>
                </a:cubicBezTo>
                <a:cubicBezTo>
                  <a:pt x="3711" y="21103"/>
                  <a:pt x="4523" y="21600"/>
                  <a:pt x="5201" y="21600"/>
                </a:cubicBezTo>
                <a:lnTo>
                  <a:pt x="14699" y="21600"/>
                </a:lnTo>
                <a:cubicBezTo>
                  <a:pt x="15360" y="21600"/>
                  <a:pt x="16190" y="21103"/>
                  <a:pt x="16529" y="20500"/>
                </a:cubicBezTo>
                <a:cubicBezTo>
                  <a:pt x="16529" y="20500"/>
                  <a:pt x="16530" y="20501"/>
                  <a:pt x="21278" y="11900"/>
                </a:cubicBezTo>
                <a:cubicBezTo>
                  <a:pt x="21600" y="11297"/>
                  <a:pt x="21600" y="10303"/>
                  <a:pt x="21278" y="9700"/>
                </a:cubicBezTo>
                <a:cubicBezTo>
                  <a:pt x="21278" y="9700"/>
                  <a:pt x="21277" y="9701"/>
                  <a:pt x="16529" y="1100"/>
                </a:cubicBezTo>
                <a:cubicBezTo>
                  <a:pt x="16190" y="497"/>
                  <a:pt x="15360" y="0"/>
                  <a:pt x="14699" y="0"/>
                </a:cubicBezTo>
                <a:lnTo>
                  <a:pt x="5201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2" name="TEKNOFEST 2019 İstanbul.jpg" descr="TEKNOFEST 2019 İstanbul.jpg"/>
          <p:cNvPicPr>
            <a:picLocks noChangeAspect="1"/>
          </p:cNvPicPr>
          <p:nvPr/>
        </p:nvPicPr>
        <p:blipFill>
          <a:blip r:embed="rId13"/>
          <a:srcRect l="12595" r="12598"/>
          <a:stretch>
            <a:fillRect/>
          </a:stretch>
        </p:blipFill>
        <p:spPr>
          <a:xfrm>
            <a:off x="-404353" y="8289104"/>
            <a:ext cx="3755438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6330" y="0"/>
                </a:moveTo>
                <a:cubicBezTo>
                  <a:pt x="5701" y="0"/>
                  <a:pt x="4949" y="497"/>
                  <a:pt x="4634" y="1100"/>
                </a:cubicBezTo>
                <a:cubicBezTo>
                  <a:pt x="4634" y="1100"/>
                  <a:pt x="4634" y="1099"/>
                  <a:pt x="235" y="9700"/>
                </a:cubicBezTo>
                <a:cubicBezTo>
                  <a:pt x="-79" y="10303"/>
                  <a:pt x="-79" y="11297"/>
                  <a:pt x="235" y="11900"/>
                </a:cubicBezTo>
                <a:cubicBezTo>
                  <a:pt x="235" y="11900"/>
                  <a:pt x="236" y="11899"/>
                  <a:pt x="4634" y="20500"/>
                </a:cubicBezTo>
                <a:cubicBezTo>
                  <a:pt x="4949" y="21103"/>
                  <a:pt x="5701" y="21600"/>
                  <a:pt x="6330" y="21600"/>
                </a:cubicBezTo>
                <a:lnTo>
                  <a:pt x="15128" y="21600"/>
                </a:lnTo>
                <a:cubicBezTo>
                  <a:pt x="15741" y="21600"/>
                  <a:pt x="16510" y="21103"/>
                  <a:pt x="16824" y="20500"/>
                </a:cubicBezTo>
                <a:cubicBezTo>
                  <a:pt x="16824" y="20500"/>
                  <a:pt x="16824" y="20501"/>
                  <a:pt x="21223" y="11900"/>
                </a:cubicBezTo>
                <a:cubicBezTo>
                  <a:pt x="21521" y="11297"/>
                  <a:pt x="21521" y="10303"/>
                  <a:pt x="21223" y="9700"/>
                </a:cubicBezTo>
                <a:cubicBezTo>
                  <a:pt x="21223" y="9700"/>
                  <a:pt x="21223" y="9701"/>
                  <a:pt x="16824" y="1100"/>
                </a:cubicBezTo>
                <a:cubicBezTo>
                  <a:pt x="16510" y="497"/>
                  <a:pt x="15741" y="0"/>
                  <a:pt x="15128" y="0"/>
                </a:cubicBezTo>
                <a:lnTo>
                  <a:pt x="633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3" name="Deneyap öğrencileri kamp- Selçuk Bayraktar.JPG" descr="Deneyap öğrencileri kamp- Selçuk Bayraktar.JPG"/>
          <p:cNvPicPr>
            <a:picLocks noChangeAspect="1"/>
          </p:cNvPicPr>
          <p:nvPr/>
        </p:nvPicPr>
        <p:blipFill>
          <a:blip r:embed="rId14"/>
          <a:srcRect l="2834" t="2" r="13103"/>
          <a:stretch>
            <a:fillRect/>
          </a:stretch>
        </p:blipFill>
        <p:spPr>
          <a:xfrm>
            <a:off x="19221668" y="8429547"/>
            <a:ext cx="2475093" cy="220821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6333" y="0"/>
                </a:moveTo>
                <a:cubicBezTo>
                  <a:pt x="5704" y="0"/>
                  <a:pt x="4948" y="496"/>
                  <a:pt x="4634" y="1099"/>
                </a:cubicBezTo>
                <a:cubicBezTo>
                  <a:pt x="4634" y="1099"/>
                  <a:pt x="4634" y="1100"/>
                  <a:pt x="236" y="9701"/>
                </a:cubicBezTo>
                <a:cubicBezTo>
                  <a:pt x="-78" y="10304"/>
                  <a:pt x="-78" y="11296"/>
                  <a:pt x="236" y="11899"/>
                </a:cubicBezTo>
                <a:cubicBezTo>
                  <a:pt x="236" y="11899"/>
                  <a:pt x="236" y="11900"/>
                  <a:pt x="4634" y="20501"/>
                </a:cubicBezTo>
                <a:cubicBezTo>
                  <a:pt x="4948" y="21104"/>
                  <a:pt x="5704" y="21600"/>
                  <a:pt x="6333" y="21600"/>
                </a:cubicBezTo>
                <a:lnTo>
                  <a:pt x="15130" y="21600"/>
                </a:lnTo>
                <a:cubicBezTo>
                  <a:pt x="15743" y="21600"/>
                  <a:pt x="16511" y="21104"/>
                  <a:pt x="16826" y="20501"/>
                </a:cubicBezTo>
                <a:cubicBezTo>
                  <a:pt x="16826" y="20501"/>
                  <a:pt x="16826" y="20500"/>
                  <a:pt x="21224" y="11899"/>
                </a:cubicBezTo>
                <a:cubicBezTo>
                  <a:pt x="21522" y="11296"/>
                  <a:pt x="21522" y="10304"/>
                  <a:pt x="21224" y="9701"/>
                </a:cubicBezTo>
                <a:cubicBezTo>
                  <a:pt x="21224" y="9701"/>
                  <a:pt x="21223" y="9700"/>
                  <a:pt x="16826" y="1099"/>
                </a:cubicBezTo>
                <a:cubicBezTo>
                  <a:pt x="16511" y="496"/>
                  <a:pt x="15743" y="0"/>
                  <a:pt x="15130" y="0"/>
                </a:cubicBezTo>
                <a:lnTo>
                  <a:pt x="6333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4" name="bursiyer kampları (2).jpg" descr="bursiyer kampları (2).jpg"/>
          <p:cNvPicPr>
            <a:picLocks noChangeAspect="1"/>
          </p:cNvPicPr>
          <p:nvPr/>
        </p:nvPicPr>
        <p:blipFill>
          <a:blip r:embed="rId15"/>
          <a:srcRect l="7963" t="7" r="7982"/>
          <a:stretch>
            <a:fillRect/>
          </a:stretch>
        </p:blipFill>
        <p:spPr>
          <a:xfrm>
            <a:off x="19556516" y="4335576"/>
            <a:ext cx="1736992" cy="154979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6331" y="0"/>
                </a:moveTo>
                <a:cubicBezTo>
                  <a:pt x="5703" y="0"/>
                  <a:pt x="4949" y="498"/>
                  <a:pt x="4635" y="1101"/>
                </a:cubicBezTo>
                <a:cubicBezTo>
                  <a:pt x="4635" y="1101"/>
                  <a:pt x="4634" y="1100"/>
                  <a:pt x="235" y="9702"/>
                </a:cubicBezTo>
                <a:cubicBezTo>
                  <a:pt x="-79" y="10305"/>
                  <a:pt x="-79" y="11295"/>
                  <a:pt x="235" y="11898"/>
                </a:cubicBezTo>
                <a:cubicBezTo>
                  <a:pt x="235" y="11898"/>
                  <a:pt x="236" y="11898"/>
                  <a:pt x="4635" y="20499"/>
                </a:cubicBezTo>
                <a:cubicBezTo>
                  <a:pt x="4949" y="21102"/>
                  <a:pt x="5703" y="21600"/>
                  <a:pt x="6331" y="21600"/>
                </a:cubicBezTo>
                <a:lnTo>
                  <a:pt x="15127" y="21600"/>
                </a:lnTo>
                <a:cubicBezTo>
                  <a:pt x="15739" y="21600"/>
                  <a:pt x="16513" y="21102"/>
                  <a:pt x="16827" y="20499"/>
                </a:cubicBezTo>
                <a:cubicBezTo>
                  <a:pt x="16827" y="20499"/>
                  <a:pt x="16824" y="20500"/>
                  <a:pt x="21223" y="11898"/>
                </a:cubicBezTo>
                <a:cubicBezTo>
                  <a:pt x="21521" y="11295"/>
                  <a:pt x="21521" y="10305"/>
                  <a:pt x="21223" y="9702"/>
                </a:cubicBezTo>
                <a:cubicBezTo>
                  <a:pt x="21223" y="9702"/>
                  <a:pt x="21227" y="9702"/>
                  <a:pt x="16827" y="1101"/>
                </a:cubicBezTo>
                <a:cubicBezTo>
                  <a:pt x="16513" y="498"/>
                  <a:pt x="15739" y="0"/>
                  <a:pt x="15127" y="0"/>
                </a:cubicBezTo>
                <a:lnTo>
                  <a:pt x="6331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5" name="DENEYAP TEKNOLOJİ ATÖLYELERİ (6).JPG" descr="DENEYAP TEKNOLOJİ ATÖLYELERİ (6).JPG"/>
          <p:cNvPicPr>
            <a:picLocks noChangeAspect="1"/>
          </p:cNvPicPr>
          <p:nvPr/>
        </p:nvPicPr>
        <p:blipFill>
          <a:blip r:embed="rId16"/>
          <a:srcRect l="3789" r="21498"/>
          <a:stretch>
            <a:fillRect/>
          </a:stretch>
        </p:blipFill>
        <p:spPr>
          <a:xfrm>
            <a:off x="21032615" y="9586276"/>
            <a:ext cx="3755438" cy="335107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6330" y="0"/>
                </a:moveTo>
                <a:cubicBezTo>
                  <a:pt x="5701" y="0"/>
                  <a:pt x="4949" y="497"/>
                  <a:pt x="4634" y="1100"/>
                </a:cubicBezTo>
                <a:cubicBezTo>
                  <a:pt x="4634" y="1100"/>
                  <a:pt x="4634" y="1099"/>
                  <a:pt x="235" y="9700"/>
                </a:cubicBezTo>
                <a:cubicBezTo>
                  <a:pt x="-79" y="10303"/>
                  <a:pt x="-79" y="11297"/>
                  <a:pt x="235" y="11900"/>
                </a:cubicBezTo>
                <a:cubicBezTo>
                  <a:pt x="235" y="11900"/>
                  <a:pt x="236" y="11899"/>
                  <a:pt x="4634" y="20500"/>
                </a:cubicBezTo>
                <a:cubicBezTo>
                  <a:pt x="4949" y="21103"/>
                  <a:pt x="5701" y="21600"/>
                  <a:pt x="6330" y="21600"/>
                </a:cubicBezTo>
                <a:lnTo>
                  <a:pt x="15128" y="21600"/>
                </a:lnTo>
                <a:cubicBezTo>
                  <a:pt x="15741" y="21600"/>
                  <a:pt x="16510" y="21103"/>
                  <a:pt x="16824" y="20500"/>
                </a:cubicBezTo>
                <a:cubicBezTo>
                  <a:pt x="16824" y="20500"/>
                  <a:pt x="16824" y="20501"/>
                  <a:pt x="21223" y="11900"/>
                </a:cubicBezTo>
                <a:cubicBezTo>
                  <a:pt x="21521" y="11297"/>
                  <a:pt x="21521" y="10303"/>
                  <a:pt x="21223" y="9700"/>
                </a:cubicBezTo>
                <a:cubicBezTo>
                  <a:pt x="21223" y="9700"/>
                  <a:pt x="21223" y="9701"/>
                  <a:pt x="16824" y="1100"/>
                </a:cubicBezTo>
                <a:cubicBezTo>
                  <a:pt x="16510" y="497"/>
                  <a:pt x="15741" y="0"/>
                  <a:pt x="15128" y="0"/>
                </a:cubicBezTo>
                <a:lnTo>
                  <a:pt x="633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6" name="23 Nisan Deneyap Etkinliği.jpg" descr="23 Nisan Deneyap Etkinliği.jpg"/>
          <p:cNvPicPr>
            <a:picLocks noChangeAspect="1"/>
          </p:cNvPicPr>
          <p:nvPr/>
        </p:nvPicPr>
        <p:blipFill>
          <a:blip r:embed="rId17"/>
          <a:srcRect r="25296"/>
          <a:stretch>
            <a:fillRect/>
          </a:stretch>
        </p:blipFill>
        <p:spPr>
          <a:xfrm>
            <a:off x="21032685" y="6056495"/>
            <a:ext cx="3755594" cy="33510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5" h="21600" extrusionOk="0">
                <a:moveTo>
                  <a:pt x="6353" y="0"/>
                </a:moveTo>
                <a:cubicBezTo>
                  <a:pt x="5723" y="0"/>
                  <a:pt x="4967" y="497"/>
                  <a:pt x="4652" y="1100"/>
                </a:cubicBezTo>
                <a:cubicBezTo>
                  <a:pt x="4652" y="1100"/>
                  <a:pt x="4650" y="1099"/>
                  <a:pt x="237" y="9700"/>
                </a:cubicBezTo>
                <a:cubicBezTo>
                  <a:pt x="79" y="10002"/>
                  <a:pt x="0" y="10401"/>
                  <a:pt x="0" y="10800"/>
                </a:cubicBezTo>
                <a:cubicBezTo>
                  <a:pt x="0" y="11199"/>
                  <a:pt x="79" y="11598"/>
                  <a:pt x="237" y="11900"/>
                </a:cubicBezTo>
                <a:cubicBezTo>
                  <a:pt x="237" y="11900"/>
                  <a:pt x="237" y="11899"/>
                  <a:pt x="4652" y="20500"/>
                </a:cubicBezTo>
                <a:cubicBezTo>
                  <a:pt x="4967" y="21103"/>
                  <a:pt x="5723" y="21600"/>
                  <a:pt x="6353" y="21600"/>
                </a:cubicBezTo>
                <a:lnTo>
                  <a:pt x="15183" y="21600"/>
                </a:lnTo>
                <a:cubicBezTo>
                  <a:pt x="15798" y="21600"/>
                  <a:pt x="16570" y="21103"/>
                  <a:pt x="16885" y="20500"/>
                </a:cubicBezTo>
                <a:cubicBezTo>
                  <a:pt x="16885" y="20500"/>
                  <a:pt x="16886" y="20501"/>
                  <a:pt x="21300" y="11900"/>
                </a:cubicBezTo>
                <a:cubicBezTo>
                  <a:pt x="21600" y="11297"/>
                  <a:pt x="21600" y="10303"/>
                  <a:pt x="21300" y="9700"/>
                </a:cubicBezTo>
                <a:cubicBezTo>
                  <a:pt x="21300" y="9700"/>
                  <a:pt x="21300" y="9701"/>
                  <a:pt x="16885" y="1100"/>
                </a:cubicBezTo>
                <a:cubicBezTo>
                  <a:pt x="16570" y="497"/>
                  <a:pt x="15798" y="0"/>
                  <a:pt x="15183" y="0"/>
                </a:cubicBezTo>
                <a:lnTo>
                  <a:pt x="6353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7" name="TEKNOFEST 2019 İstanbul.jpg" descr="TEKNOFEST 2019 İstanbul.jpg"/>
          <p:cNvPicPr>
            <a:picLocks noChangeAspect="1"/>
          </p:cNvPicPr>
          <p:nvPr/>
        </p:nvPicPr>
        <p:blipFill>
          <a:blip r:embed="rId13"/>
          <a:srcRect l="12606" t="2" r="12591"/>
          <a:stretch>
            <a:fillRect/>
          </a:stretch>
        </p:blipFill>
        <p:spPr>
          <a:xfrm>
            <a:off x="18479690" y="6174104"/>
            <a:ext cx="2395751" cy="21378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7" h="21600" extrusionOk="0">
                <a:moveTo>
                  <a:pt x="6329" y="0"/>
                </a:moveTo>
                <a:cubicBezTo>
                  <a:pt x="5700" y="0"/>
                  <a:pt x="4950" y="495"/>
                  <a:pt x="4635" y="1098"/>
                </a:cubicBezTo>
                <a:cubicBezTo>
                  <a:pt x="4635" y="1098"/>
                  <a:pt x="4634" y="1101"/>
                  <a:pt x="235" y="9702"/>
                </a:cubicBezTo>
                <a:cubicBezTo>
                  <a:pt x="-79" y="10305"/>
                  <a:pt x="-79" y="11295"/>
                  <a:pt x="235" y="11898"/>
                </a:cubicBezTo>
                <a:cubicBezTo>
                  <a:pt x="235" y="11898"/>
                  <a:pt x="237" y="11901"/>
                  <a:pt x="4635" y="20502"/>
                </a:cubicBezTo>
                <a:cubicBezTo>
                  <a:pt x="4950" y="21105"/>
                  <a:pt x="5700" y="21600"/>
                  <a:pt x="6329" y="21600"/>
                </a:cubicBezTo>
                <a:lnTo>
                  <a:pt x="15129" y="21600"/>
                </a:lnTo>
                <a:cubicBezTo>
                  <a:pt x="15742" y="21600"/>
                  <a:pt x="16509" y="21105"/>
                  <a:pt x="16823" y="20502"/>
                </a:cubicBezTo>
                <a:cubicBezTo>
                  <a:pt x="16823" y="20502"/>
                  <a:pt x="16824" y="20499"/>
                  <a:pt x="21223" y="11898"/>
                </a:cubicBezTo>
                <a:cubicBezTo>
                  <a:pt x="21521" y="11295"/>
                  <a:pt x="21521" y="10305"/>
                  <a:pt x="21223" y="9702"/>
                </a:cubicBezTo>
                <a:cubicBezTo>
                  <a:pt x="21223" y="9702"/>
                  <a:pt x="21222" y="9699"/>
                  <a:pt x="16823" y="1098"/>
                </a:cubicBezTo>
                <a:cubicBezTo>
                  <a:pt x="16509" y="495"/>
                  <a:pt x="15742" y="0"/>
                  <a:pt x="15129" y="0"/>
                </a:cubicBezTo>
                <a:lnTo>
                  <a:pt x="6329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708" name="DENEYAP TEKNOLOJİ ATÖLYELERİ (1).jpeg" descr="DENEYAP TEKNOLOJİ ATÖLYELERİ (1).jpeg"/>
          <p:cNvPicPr>
            <a:picLocks noChangeAspect="1"/>
          </p:cNvPicPr>
          <p:nvPr/>
        </p:nvPicPr>
        <p:blipFill>
          <a:blip r:embed="rId10"/>
          <a:srcRect l="15949"/>
          <a:stretch>
            <a:fillRect/>
          </a:stretch>
        </p:blipFill>
        <p:spPr>
          <a:xfrm>
            <a:off x="2687239" y="7211704"/>
            <a:ext cx="2089999" cy="18649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1" h="21600" extrusionOk="0">
                <a:moveTo>
                  <a:pt x="6351" y="0"/>
                </a:moveTo>
                <a:cubicBezTo>
                  <a:pt x="5720" y="0"/>
                  <a:pt x="4966" y="495"/>
                  <a:pt x="4651" y="1098"/>
                </a:cubicBezTo>
                <a:cubicBezTo>
                  <a:pt x="4651" y="1098"/>
                  <a:pt x="4650" y="1103"/>
                  <a:pt x="236" y="9702"/>
                </a:cubicBezTo>
                <a:cubicBezTo>
                  <a:pt x="-79" y="10305"/>
                  <a:pt x="-79" y="11295"/>
                  <a:pt x="236" y="11898"/>
                </a:cubicBezTo>
                <a:cubicBezTo>
                  <a:pt x="236" y="11898"/>
                  <a:pt x="237" y="11903"/>
                  <a:pt x="4651" y="20502"/>
                </a:cubicBezTo>
                <a:cubicBezTo>
                  <a:pt x="4966" y="21105"/>
                  <a:pt x="5720" y="21600"/>
                  <a:pt x="6351" y="21600"/>
                </a:cubicBezTo>
                <a:lnTo>
                  <a:pt x="15181" y="21600"/>
                </a:lnTo>
                <a:cubicBezTo>
                  <a:pt x="15796" y="21600"/>
                  <a:pt x="16564" y="21105"/>
                  <a:pt x="16880" y="20502"/>
                </a:cubicBezTo>
                <a:cubicBezTo>
                  <a:pt x="16880" y="20502"/>
                  <a:pt x="16882" y="20497"/>
                  <a:pt x="21296" y="11898"/>
                </a:cubicBezTo>
                <a:cubicBezTo>
                  <a:pt x="21446" y="11596"/>
                  <a:pt x="21521" y="11199"/>
                  <a:pt x="21521" y="10800"/>
                </a:cubicBezTo>
                <a:cubicBezTo>
                  <a:pt x="21521" y="10401"/>
                  <a:pt x="21446" y="10004"/>
                  <a:pt x="21296" y="9702"/>
                </a:cubicBezTo>
                <a:cubicBezTo>
                  <a:pt x="21296" y="9702"/>
                  <a:pt x="21294" y="9697"/>
                  <a:pt x="16880" y="1098"/>
                </a:cubicBezTo>
                <a:cubicBezTo>
                  <a:pt x="16564" y="495"/>
                  <a:pt x="15796" y="0"/>
                  <a:pt x="15181" y="0"/>
                </a:cubicBezTo>
                <a:lnTo>
                  <a:pt x="6351" y="0"/>
                </a:lnTo>
                <a:close/>
              </a:path>
            </a:pathLst>
          </a:custGeom>
          <a:ln w="12700">
            <a:miter lim="400000"/>
          </a:ln>
        </p:spPr>
      </p:pic>
      <p:grpSp>
        <p:nvGrpSpPr>
          <p:cNvPr id="26" name="Grupla">
            <a:extLst>
              <a:ext uri="{FF2B5EF4-FFF2-40B4-BE49-F238E27FC236}">
                <a16:creationId xmlns:a16="http://schemas.microsoft.com/office/drawing/2014/main" id="{292DD1FA-6F74-440F-9599-50491C31FDA6}"/>
              </a:ext>
            </a:extLst>
          </p:cNvPr>
          <p:cNvGrpSpPr/>
          <p:nvPr/>
        </p:nvGrpSpPr>
        <p:grpSpPr>
          <a:xfrm>
            <a:off x="8251361" y="3205999"/>
            <a:ext cx="2952512" cy="2634490"/>
            <a:chOff x="0" y="0"/>
            <a:chExt cx="4093126" cy="3652246"/>
          </a:xfrm>
        </p:grpSpPr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F1F014D7-1882-44AE-A32A-942D6683BA9D}"/>
                </a:ext>
              </a:extLst>
            </p:cNvPr>
            <p:cNvSpPr/>
            <p:nvPr/>
          </p:nvSpPr>
          <p:spPr>
            <a:xfrm rot="10800000">
              <a:off x="0" y="0"/>
              <a:ext cx="4093127" cy="36522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solidFill>
              <a:srgbClr val="B93125"/>
            </a:soli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grpSp>
          <p:nvGrpSpPr>
            <p:cNvPr id="28" name="Grupla">
              <a:extLst>
                <a:ext uri="{FF2B5EF4-FFF2-40B4-BE49-F238E27FC236}">
                  <a16:creationId xmlns:a16="http://schemas.microsoft.com/office/drawing/2014/main" id="{5BE56879-AE42-4D49-9C8E-72FB49BE8626}"/>
                </a:ext>
              </a:extLst>
            </p:cNvPr>
            <p:cNvGrpSpPr/>
            <p:nvPr/>
          </p:nvGrpSpPr>
          <p:grpSpPr>
            <a:xfrm>
              <a:off x="260915" y="232811"/>
              <a:ext cx="3571298" cy="3186624"/>
              <a:chOff x="0" y="0"/>
              <a:chExt cx="3571297" cy="3186623"/>
            </a:xfrm>
          </p:grpSpPr>
          <p:sp>
            <p:nvSpPr>
              <p:cNvPr id="29" name="Grupla">
                <a:extLst>
                  <a:ext uri="{FF2B5EF4-FFF2-40B4-BE49-F238E27FC236}">
                    <a16:creationId xmlns:a16="http://schemas.microsoft.com/office/drawing/2014/main" id="{77EEEAF1-5E97-464B-AE70-93D4A00C97E0}"/>
                  </a:ext>
                </a:extLst>
              </p:cNvPr>
              <p:cNvSpPr/>
              <p:nvPr/>
            </p:nvSpPr>
            <p:spPr>
              <a:xfrm rot="10800000">
                <a:off x="0" y="-1"/>
                <a:ext cx="3571298" cy="31866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/>
                  </a:gs>
                  <a:gs pos="73000">
                    <a:srgbClr val="ECECEC"/>
                  </a:gs>
                  <a:gs pos="100000">
                    <a:srgbClr val="D9D9D9"/>
                  </a:gs>
                </a:gsLst>
                <a:lin ang="2700000" scaled="0"/>
              </a:gra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 dirty="0"/>
              </a:p>
            </p:txBody>
          </p:sp>
          <p:pic>
            <p:nvPicPr>
              <p:cNvPr id="30" name="Görüntü" descr="Görüntü">
                <a:extLst>
                  <a:ext uri="{FF2B5EF4-FFF2-40B4-BE49-F238E27FC236}">
                    <a16:creationId xmlns:a16="http://schemas.microsoft.com/office/drawing/2014/main" id="{BE451F09-457A-44BC-B11F-DC89EE4D89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/>
              <a:srcRect/>
              <a:stretch>
                <a:fillRect/>
              </a:stretch>
            </p:blipFill>
            <p:spPr>
              <a:xfrm>
                <a:off x="255298" y="149745"/>
                <a:ext cx="3060362" cy="288744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grpSp>
        <p:nvGrpSpPr>
          <p:cNvPr id="31" name="Grupla">
            <a:extLst>
              <a:ext uri="{FF2B5EF4-FFF2-40B4-BE49-F238E27FC236}">
                <a16:creationId xmlns:a16="http://schemas.microsoft.com/office/drawing/2014/main" id="{238E5515-6C93-4B00-9F7E-82EFE5747899}"/>
              </a:ext>
            </a:extLst>
          </p:cNvPr>
          <p:cNvGrpSpPr/>
          <p:nvPr/>
        </p:nvGrpSpPr>
        <p:grpSpPr>
          <a:xfrm>
            <a:off x="11559975" y="3205999"/>
            <a:ext cx="2952514" cy="2634490"/>
            <a:chOff x="0" y="0"/>
            <a:chExt cx="4093127" cy="3652246"/>
          </a:xfrm>
        </p:grpSpPr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203CD236-9B7B-4266-B3C2-857B94A4D642}"/>
                </a:ext>
              </a:extLst>
            </p:cNvPr>
            <p:cNvSpPr/>
            <p:nvPr/>
          </p:nvSpPr>
          <p:spPr>
            <a:xfrm rot="10800000">
              <a:off x="0" y="0"/>
              <a:ext cx="4093127" cy="36522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47" h="21600" extrusionOk="0">
                  <a:moveTo>
                    <a:pt x="6319" y="21600"/>
                  </a:moveTo>
                  <a:cubicBezTo>
                    <a:pt x="5706" y="21600"/>
                    <a:pt x="4936" y="21103"/>
                    <a:pt x="4622" y="20500"/>
                  </a:cubicBezTo>
                  <a:cubicBezTo>
                    <a:pt x="223" y="11900"/>
                    <a:pt x="223" y="11900"/>
                    <a:pt x="223" y="11900"/>
                  </a:cubicBezTo>
                  <a:cubicBezTo>
                    <a:pt x="-75" y="11297"/>
                    <a:pt x="-75" y="10303"/>
                    <a:pt x="223" y="9700"/>
                  </a:cubicBezTo>
                  <a:cubicBezTo>
                    <a:pt x="4622" y="1100"/>
                    <a:pt x="4622" y="1100"/>
                    <a:pt x="4622" y="1100"/>
                  </a:cubicBezTo>
                  <a:cubicBezTo>
                    <a:pt x="4936" y="497"/>
                    <a:pt x="5706" y="0"/>
                    <a:pt x="6319" y="0"/>
                  </a:cubicBezTo>
                  <a:cubicBezTo>
                    <a:pt x="15116" y="0"/>
                    <a:pt x="15116" y="0"/>
                    <a:pt x="15116" y="0"/>
                  </a:cubicBezTo>
                  <a:cubicBezTo>
                    <a:pt x="15744" y="0"/>
                    <a:pt x="16498" y="497"/>
                    <a:pt x="16812" y="1100"/>
                  </a:cubicBezTo>
                  <a:cubicBezTo>
                    <a:pt x="21211" y="9700"/>
                    <a:pt x="21211" y="9700"/>
                    <a:pt x="21211" y="9700"/>
                  </a:cubicBezTo>
                  <a:cubicBezTo>
                    <a:pt x="21525" y="10303"/>
                    <a:pt x="21525" y="11297"/>
                    <a:pt x="21211" y="11900"/>
                  </a:cubicBezTo>
                  <a:cubicBezTo>
                    <a:pt x="16812" y="20500"/>
                    <a:pt x="16812" y="20500"/>
                    <a:pt x="16812" y="20500"/>
                  </a:cubicBezTo>
                  <a:cubicBezTo>
                    <a:pt x="16498" y="21103"/>
                    <a:pt x="15744" y="21600"/>
                    <a:pt x="15116" y="21600"/>
                  </a:cubicBezTo>
                  <a:lnTo>
                    <a:pt x="6319" y="2160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50800" cap="flat">
              <a:solidFill>
                <a:srgbClr val="F0F0F0"/>
              </a:solidFill>
              <a:prstDash val="solid"/>
              <a:round/>
            </a:ln>
            <a:effectLst>
              <a:outerShdw blurRad="673100" dist="304800" dir="2700000" rotWithShape="0">
                <a:srgbClr val="000000">
                  <a:alpha val="32000"/>
                </a:srgbClr>
              </a:outerShdw>
            </a:effectLst>
          </p:spPr>
          <p:txBody>
            <a:bodyPr wrap="square" lIns="121919" tIns="121919" rIns="121919" bIns="121919" numCol="1" anchor="t">
              <a:noAutofit/>
            </a:bodyPr>
            <a:lstStyle/>
            <a:p>
              <a:endParaRPr dirty="0"/>
            </a:p>
          </p:txBody>
        </p:sp>
        <p:grpSp>
          <p:nvGrpSpPr>
            <p:cNvPr id="33" name="Grupla">
              <a:extLst>
                <a:ext uri="{FF2B5EF4-FFF2-40B4-BE49-F238E27FC236}">
                  <a16:creationId xmlns:a16="http://schemas.microsoft.com/office/drawing/2014/main" id="{E645F09B-E171-47A6-A125-B3BD2D99CEC1}"/>
                </a:ext>
              </a:extLst>
            </p:cNvPr>
            <p:cNvGrpSpPr/>
            <p:nvPr/>
          </p:nvGrpSpPr>
          <p:grpSpPr>
            <a:xfrm>
              <a:off x="260915" y="232810"/>
              <a:ext cx="3571299" cy="3186626"/>
              <a:chOff x="0" y="-1"/>
              <a:chExt cx="3571298" cy="3186625"/>
            </a:xfrm>
          </p:grpSpPr>
          <p:sp>
            <p:nvSpPr>
              <p:cNvPr id="34" name="Grupla">
                <a:extLst>
                  <a:ext uri="{FF2B5EF4-FFF2-40B4-BE49-F238E27FC236}">
                    <a16:creationId xmlns:a16="http://schemas.microsoft.com/office/drawing/2014/main" id="{FA56DD66-1E64-42E5-A386-E28E81ACD681}"/>
                  </a:ext>
                </a:extLst>
              </p:cNvPr>
              <p:cNvSpPr/>
              <p:nvPr/>
            </p:nvSpPr>
            <p:spPr>
              <a:xfrm rot="10800000">
                <a:off x="0" y="-1"/>
                <a:ext cx="3571298" cy="31866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447" h="21600" extrusionOk="0">
                    <a:moveTo>
                      <a:pt x="6319" y="21600"/>
                    </a:moveTo>
                    <a:cubicBezTo>
                      <a:pt x="5706" y="21600"/>
                      <a:pt x="4936" y="21103"/>
                      <a:pt x="4622" y="20500"/>
                    </a:cubicBezTo>
                    <a:cubicBezTo>
                      <a:pt x="223" y="11900"/>
                      <a:pt x="223" y="11900"/>
                      <a:pt x="223" y="11900"/>
                    </a:cubicBezTo>
                    <a:cubicBezTo>
                      <a:pt x="-75" y="11297"/>
                      <a:pt x="-75" y="10303"/>
                      <a:pt x="223" y="9700"/>
                    </a:cubicBezTo>
                    <a:cubicBezTo>
                      <a:pt x="4622" y="1100"/>
                      <a:pt x="4622" y="1100"/>
                      <a:pt x="4622" y="1100"/>
                    </a:cubicBezTo>
                    <a:cubicBezTo>
                      <a:pt x="4936" y="497"/>
                      <a:pt x="5706" y="0"/>
                      <a:pt x="6319" y="0"/>
                    </a:cubicBezTo>
                    <a:cubicBezTo>
                      <a:pt x="15116" y="0"/>
                      <a:pt x="15116" y="0"/>
                      <a:pt x="15116" y="0"/>
                    </a:cubicBezTo>
                    <a:cubicBezTo>
                      <a:pt x="15744" y="0"/>
                      <a:pt x="16498" y="497"/>
                      <a:pt x="16812" y="1100"/>
                    </a:cubicBezTo>
                    <a:cubicBezTo>
                      <a:pt x="21211" y="9700"/>
                      <a:pt x="21211" y="9700"/>
                      <a:pt x="21211" y="9700"/>
                    </a:cubicBezTo>
                    <a:cubicBezTo>
                      <a:pt x="21525" y="10303"/>
                      <a:pt x="21525" y="11297"/>
                      <a:pt x="21211" y="11900"/>
                    </a:cubicBezTo>
                    <a:cubicBezTo>
                      <a:pt x="16812" y="20500"/>
                      <a:pt x="16812" y="20500"/>
                      <a:pt x="16812" y="20500"/>
                    </a:cubicBezTo>
                    <a:cubicBezTo>
                      <a:pt x="16498" y="21103"/>
                      <a:pt x="15744" y="21600"/>
                      <a:pt x="15116" y="21600"/>
                    </a:cubicBezTo>
                    <a:lnTo>
                      <a:pt x="6319" y="2160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/>
                  </a:gs>
                  <a:gs pos="73000">
                    <a:srgbClr val="ECECEC"/>
                  </a:gs>
                  <a:gs pos="100000">
                    <a:srgbClr val="D9D9D9"/>
                  </a:gs>
                </a:gsLst>
                <a:lin ang="2700000" scaled="0"/>
              </a:gradFill>
              <a:ln w="50800" cap="flat">
                <a:solidFill>
                  <a:srgbClr val="F0F0F0"/>
                </a:solidFill>
                <a:prstDash val="solid"/>
                <a:round/>
              </a:ln>
              <a:effectLst>
                <a:outerShdw blurRad="673100" dist="304800" dir="2700000" rotWithShape="0">
                  <a:srgbClr val="000000">
                    <a:alpha val="32000"/>
                  </a:srgbClr>
                </a:outerShdw>
              </a:effectLst>
            </p:spPr>
            <p:txBody>
              <a:bodyPr wrap="square" lIns="121919" tIns="121919" rIns="121919" bIns="121919" numCol="1" anchor="t">
                <a:noAutofit/>
              </a:bodyPr>
              <a:lstStyle/>
              <a:p>
                <a:endParaRPr dirty="0"/>
              </a:p>
            </p:txBody>
          </p:sp>
          <p:pic>
            <p:nvPicPr>
              <p:cNvPr id="35" name="Görüntü">
                <a:extLst>
                  <a:ext uri="{FF2B5EF4-FFF2-40B4-BE49-F238E27FC236}">
                    <a16:creationId xmlns:a16="http://schemas.microsoft.com/office/drawing/2014/main" id="{F61F19E7-4D29-4C70-B144-CC97592D9DF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41926" y="120730"/>
                <a:ext cx="2887443" cy="288744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</p:spTree>
    <p:extLst>
      <p:ext uri="{BB962C8B-B14F-4D97-AF65-F5344CB8AC3E}">
        <p14:creationId xmlns:p14="http://schemas.microsoft.com/office/powerpoint/2010/main" val="199662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is Teması">
  <a:themeElements>
    <a:clrScheme name="Ofis Teması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Ofis Teması">
      <a:majorFont>
        <a:latin typeface="Trebuchet MS"/>
        <a:ea typeface="Trebuchet MS"/>
        <a:cs typeface="Trebuchet MS"/>
      </a:majorFont>
      <a:minorFont>
        <a:latin typeface="Trebuchet MS"/>
        <a:ea typeface="Trebuchet MS"/>
        <a:cs typeface="Trebuchet MS"/>
      </a:minorFont>
    </a:fontScheme>
    <a:fmtScheme name="Ofis Teması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01600" dist="508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01600" dist="508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01600" dist="508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63500" cap="flat">
          <a:solidFill>
            <a:schemeClr val="accent1"/>
          </a:solidFill>
          <a:prstDash val="solid"/>
          <a:round/>
        </a:ln>
        <a:effectLst>
          <a:outerShdw blurRad="101600" dist="508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121919" tIns="121919" rIns="121919" bIns="121919" numCol="1" spcCol="38100" rtlCol="0" anchor="ctr">
        <a:spAutoFit/>
      </a:bodyPr>
      <a:lstStyle>
        <a:defPPr marL="0" marR="0" indent="0" algn="l" defTabSz="2438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63500" cap="flat">
          <a:solidFill>
            <a:schemeClr val="accent1"/>
          </a:solidFill>
          <a:prstDash val="solid"/>
          <a:round/>
        </a:ln>
        <a:effectLst>
          <a:outerShdw blurRad="101600" dist="508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25400" cap="flat">
          <a:noFill/>
          <a:miter lim="400000"/>
        </a:ln>
        <a:effectLst/>
        <a:sp3d/>
      </a:spPr>
      <a:bodyPr rot="0" spcFirstLastPara="1" vertOverflow="overflow" horzOverflow="overflow" vert="horz" wrap="square" lIns="121919" tIns="121919" rIns="121919" bIns="121919" numCol="1" spcCol="38100" rtlCol="0" anchor="t">
        <a:spAutoFit/>
      </a:bodyPr>
      <a:lstStyle>
        <a:defPPr marL="0" marR="0" indent="0" algn="l" defTabSz="2438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is Teması">
  <a:themeElements>
    <a:clrScheme name="Ofis Teması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Ofis Teması">
      <a:majorFont>
        <a:latin typeface="Trebuchet MS"/>
        <a:ea typeface="Trebuchet MS"/>
        <a:cs typeface="Trebuchet MS"/>
      </a:majorFont>
      <a:minorFont>
        <a:latin typeface="Trebuchet MS"/>
        <a:ea typeface="Trebuchet MS"/>
        <a:cs typeface="Trebuchet MS"/>
      </a:minorFont>
    </a:fontScheme>
    <a:fmtScheme name="Ofis Teması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01600" dist="508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01600" dist="508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01600" dist="508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63500" cap="flat">
          <a:solidFill>
            <a:schemeClr val="accent1"/>
          </a:solidFill>
          <a:prstDash val="solid"/>
          <a:round/>
        </a:ln>
        <a:effectLst>
          <a:outerShdw blurRad="101600" dist="508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121919" tIns="121919" rIns="121919" bIns="121919" numCol="1" spcCol="38100" rtlCol="0" anchor="ctr">
        <a:spAutoFit/>
      </a:bodyPr>
      <a:lstStyle>
        <a:defPPr marL="0" marR="0" indent="0" algn="l" defTabSz="2438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63500" cap="flat">
          <a:solidFill>
            <a:schemeClr val="accent1"/>
          </a:solidFill>
          <a:prstDash val="solid"/>
          <a:round/>
        </a:ln>
        <a:effectLst>
          <a:outerShdw blurRad="101600" dist="508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25400" cap="flat">
          <a:noFill/>
          <a:miter lim="400000"/>
        </a:ln>
        <a:effectLst/>
        <a:sp3d/>
      </a:spPr>
      <a:bodyPr rot="0" spcFirstLastPara="1" vertOverflow="overflow" horzOverflow="overflow" vert="horz" wrap="square" lIns="121919" tIns="121919" rIns="121919" bIns="121919" numCol="1" spcCol="38100" rtlCol="0" anchor="t">
        <a:spAutoFit/>
      </a:bodyPr>
      <a:lstStyle>
        <a:defPPr marL="0" marR="0" indent="0" algn="l" defTabSz="2438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Belge" ma:contentTypeID="0x010100AF25A8135748684188C75FD2FAF403FE" ma:contentTypeVersion="4" ma:contentTypeDescription="Yeni belge oluşturun." ma:contentTypeScope="" ma:versionID="bc77c79104628de38b228133a5cbd652">
  <xsd:schema xmlns:xsd="http://www.w3.org/2001/XMLSchema" xmlns:xs="http://www.w3.org/2001/XMLSchema" xmlns:p="http://schemas.microsoft.com/office/2006/metadata/properties" xmlns:ns3="c172f9ad-c408-4322-bb0d-2da721e343a5" targetNamespace="http://schemas.microsoft.com/office/2006/metadata/properties" ma:root="true" ma:fieldsID="71e9728d29cbcc8c451c40ee6e4bee18" ns3:_="">
    <xsd:import namespace="c172f9ad-c408-4322-bb0d-2da721e343a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72f9ad-c408-4322-bb0d-2da721e343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İçerik Türü"/>
        <xsd:element ref="dc:title" minOccurs="0" maxOccurs="1" ma:index="4" ma:displayName="Başlı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2649A2D-D5BF-4B0D-886D-C1D6C300F1C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3A60413-8BB5-4EC0-9354-564CB7EA85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72f9ad-c408-4322-bb0d-2da721e343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AD7A2FC-0B3B-4055-B390-4144B3E64A6E}">
  <ds:schemaRefs>
    <ds:schemaRef ds:uri="http://purl.org/dc/elements/1.1/"/>
    <ds:schemaRef ds:uri="http://purl.org/dc/terms/"/>
    <ds:schemaRef ds:uri="http://purl.org/dc/dcmitype/"/>
    <ds:schemaRef ds:uri="http://schemas.microsoft.com/office/2006/documentManagement/types"/>
    <ds:schemaRef ds:uri="http://schemas.microsoft.com/office/infopath/2007/PartnerControls"/>
    <ds:schemaRef ds:uri="c172f9ad-c408-4322-bb0d-2da721e343a5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662</Words>
  <Application>Microsoft Office PowerPoint</Application>
  <PresentationFormat>Özel</PresentationFormat>
  <Paragraphs>134</Paragraphs>
  <Slides>15</Slides>
  <Notes>3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3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Ofelia Std Book</vt:lpstr>
      <vt:lpstr>Ofis Teması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Sunusu</dc:title>
  <dc:creator>Meryem HAMİDİ</dc:creator>
  <cp:keywords>Milli Teknoloji Hamlesi;TEKNOFEST</cp:keywords>
  <cp:lastModifiedBy>365 Pro Plus</cp:lastModifiedBy>
  <cp:revision>245</cp:revision>
  <dcterms:modified xsi:type="dcterms:W3CDTF">2024-09-17T13:04:50Z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0x010100AF25A8135748684188C75FD2FAF403FE</vt:lpwstr>
  </property>
</Properties>
</file>